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3" r:id="rId4"/>
    <p:sldMasterId id="2147483694" r:id="rId5"/>
    <p:sldMasterId id="2147483695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</p:sldIdLst>
  <p:sldSz cy="6858000" cx="12192000"/>
  <p:notesSz cx="6858000" cy="9144000"/>
  <p:embeddedFontLst>
    <p:embeddedFont>
      <p:font typeface="Lato"/>
      <p:regular r:id="rId14"/>
      <p:bold r:id="rId15"/>
      <p:italic r:id="rId16"/>
      <p:boldItalic r:id="rId1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504">
          <p15:clr>
            <a:srgbClr val="A4A3A4"/>
          </p15:clr>
        </p15:guide>
        <p15:guide id="4" orient="horz" pos="117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  <p:guide pos="504"/>
        <p:guide pos="1176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5" Type="http://schemas.openxmlformats.org/officeDocument/2006/relationships/font" Target="fonts/Lato-bold.fntdata"/><Relationship Id="rId14" Type="http://schemas.openxmlformats.org/officeDocument/2006/relationships/font" Target="fonts/Lato-regular.fntdata"/><Relationship Id="rId17" Type="http://schemas.openxmlformats.org/officeDocument/2006/relationships/font" Target="fonts/Lato-boldItalic.fntdata"/><Relationship Id="rId16" Type="http://schemas.openxmlformats.org/officeDocument/2006/relationships/font" Target="fonts/Lato-italic.fntdata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10439f1eab3_0_6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10439f1eab3_0_6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g10439f1eab3_0_6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115c2bad053_0_19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115c2bad053_0_19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" name="Google Shape;481;g115c2bad053_0_19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37b50b0a443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37b50b0a443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g37b50b0a443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37b50b0a443_0_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37b50b0a443_0_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" name="Google Shape;507;g37b50b0a443_0_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37b50b0a443_0_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37b50b0a443_0_1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9" name="Google Shape;519;g37b50b0a443_0_1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37b551e7a92_0_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Google Shape;527;g37b551e7a92_0_2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8" name="Google Shape;528;g37b551e7a92_0_2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Relationship Id="rId3" Type="http://schemas.openxmlformats.org/officeDocument/2006/relationships/image" Target="../media/image2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9.png"/><Relationship Id="rId3" Type="http://schemas.openxmlformats.org/officeDocument/2006/relationships/image" Target="../media/image11.png"/><Relationship Id="rId4" Type="http://schemas.openxmlformats.org/officeDocument/2006/relationships/image" Target="../media/image25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17.png"/><Relationship Id="rId4" Type="http://schemas.openxmlformats.org/officeDocument/2006/relationships/image" Target="../media/image7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4.png"/><Relationship Id="rId3" Type="http://schemas.openxmlformats.org/officeDocument/2006/relationships/image" Target="../media/image11.png"/><Relationship Id="rId4" Type="http://schemas.openxmlformats.org/officeDocument/2006/relationships/image" Target="../media/image25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.jpg"/><Relationship Id="rId3" Type="http://schemas.openxmlformats.org/officeDocument/2006/relationships/image" Target="../media/image11.png"/><Relationship Id="rId4" Type="http://schemas.openxmlformats.org/officeDocument/2006/relationships/image" Target="../media/image25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Relationship Id="rId3" Type="http://schemas.openxmlformats.org/officeDocument/2006/relationships/image" Target="../media/image25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Relationship Id="rId3" Type="http://schemas.openxmlformats.org/officeDocument/2006/relationships/image" Target="../media/image17.png"/><Relationship Id="rId4" Type="http://schemas.openxmlformats.org/officeDocument/2006/relationships/image" Target="../media/image7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.png"/><Relationship Id="rId3" Type="http://schemas.openxmlformats.org/officeDocument/2006/relationships/image" Target="../media/image17.png"/><Relationship Id="rId4" Type="http://schemas.openxmlformats.org/officeDocument/2006/relationships/image" Target="../media/image7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Relationship Id="rId3" Type="http://schemas.openxmlformats.org/officeDocument/2006/relationships/image" Target="../media/image7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Relationship Id="rId3" Type="http://schemas.openxmlformats.org/officeDocument/2006/relationships/image" Target="../media/image7.png"/><Relationship Id="rId4" Type="http://schemas.openxmlformats.org/officeDocument/2006/relationships/image" Target="../media/image32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Relationship Id="rId3" Type="http://schemas.openxmlformats.org/officeDocument/2006/relationships/image" Target="../media/image7.png"/><Relationship Id="rId4" Type="http://schemas.openxmlformats.org/officeDocument/2006/relationships/image" Target="../media/image28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Relationship Id="rId3" Type="http://schemas.openxmlformats.org/officeDocument/2006/relationships/image" Target="../media/image7.png"/><Relationship Id="rId4" Type="http://schemas.openxmlformats.org/officeDocument/2006/relationships/image" Target="../media/image34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Relationship Id="rId3" Type="http://schemas.openxmlformats.org/officeDocument/2006/relationships/image" Target="../media/image7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jp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jp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.jpg"/><Relationship Id="rId3" Type="http://schemas.openxmlformats.org/officeDocument/2006/relationships/image" Target="../media/image2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Slide - 1 Column">
  <p:cSld name="Text Slide - 1 Column">
    <p:bg>
      <p:bgPr>
        <a:solidFill>
          <a:schemeClr val="lt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"/>
          <p:cNvSpPr txBox="1"/>
          <p:nvPr>
            <p:ph type="title"/>
          </p:nvPr>
        </p:nvSpPr>
        <p:spPr>
          <a:xfrm>
            <a:off x="800100" y="266701"/>
            <a:ext cx="10553700" cy="63215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C1515"/>
              </a:buClr>
              <a:buSzPts val="3200"/>
              <a:buFont typeface="Lato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6" name="Google Shape;16;p2"/>
          <p:cNvCxnSpPr/>
          <p:nvPr/>
        </p:nvCxnSpPr>
        <p:spPr>
          <a:xfrm>
            <a:off x="800100" y="927135"/>
            <a:ext cx="10553700" cy="0"/>
          </a:xfrm>
          <a:prstGeom prst="straightConnector1">
            <a:avLst/>
          </a:prstGeom>
          <a:noFill/>
          <a:ln cap="flat" cmpd="sng" w="9525">
            <a:solidFill>
              <a:srgbClr val="8C1515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7" name="Google Shape;17;p2"/>
          <p:cNvSpPr txBox="1"/>
          <p:nvPr>
            <p:ph idx="12" type="sldNum"/>
          </p:nvPr>
        </p:nvSpPr>
        <p:spPr>
          <a:xfrm>
            <a:off x="8610600" y="628282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1100" u="none" cap="none" strike="noStrike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algn="r">
              <a:spcBef>
                <a:spcPts val="0"/>
              </a:spcBef>
              <a:buNone/>
              <a:defRPr b="0" i="0" sz="1100" u="none" cap="none" strike="noStrike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algn="r">
              <a:spcBef>
                <a:spcPts val="0"/>
              </a:spcBef>
              <a:buNone/>
              <a:defRPr b="0" i="0" sz="1100" u="none" cap="none" strike="noStrike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algn="r">
              <a:spcBef>
                <a:spcPts val="0"/>
              </a:spcBef>
              <a:buNone/>
              <a:defRPr b="0" i="0" sz="1100" u="none" cap="none" strike="noStrike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algn="r">
              <a:spcBef>
                <a:spcPts val="0"/>
              </a:spcBef>
              <a:buNone/>
              <a:defRPr b="0" i="0" sz="1100" u="none" cap="none" strike="noStrike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algn="r">
              <a:spcBef>
                <a:spcPts val="0"/>
              </a:spcBef>
              <a:buNone/>
              <a:defRPr b="0" i="0" sz="1100" u="none" cap="none" strike="noStrike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algn="r">
              <a:spcBef>
                <a:spcPts val="0"/>
              </a:spcBef>
              <a:buNone/>
              <a:defRPr b="0" i="0" sz="1100" u="none" cap="none" strike="noStrike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algn="r">
              <a:spcBef>
                <a:spcPts val="0"/>
              </a:spcBef>
              <a:buNone/>
              <a:defRPr b="0" i="0" sz="1100" u="none" cap="none" strike="noStrike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algn="r">
              <a:spcBef>
                <a:spcPts val="0"/>
              </a:spcBef>
              <a:buNone/>
              <a:defRPr b="0" i="0" sz="1100" u="none" cap="none" strike="noStrike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" name="Google Shape;18;p2"/>
          <p:cNvSpPr txBox="1"/>
          <p:nvPr>
            <p:ph idx="1" type="subTitle"/>
          </p:nvPr>
        </p:nvSpPr>
        <p:spPr>
          <a:xfrm>
            <a:off x="800325" y="1090100"/>
            <a:ext cx="5174700" cy="441600"/>
          </a:xfrm>
          <a:prstGeom prst="rect">
            <a:avLst/>
          </a:prstGeom>
        </p:spPr>
        <p:txBody>
          <a:bodyPr anchorCtr="0" anchor="t" bIns="45700" lIns="0" spcFirstLastPara="1" rIns="91425" wrap="square" tIns="45700">
            <a:noAutofit/>
          </a:bodyPr>
          <a:lstStyle>
            <a:lvl1pPr lvl="0" rtl="0">
              <a:spcBef>
                <a:spcPts val="1000"/>
              </a:spcBef>
              <a:spcAft>
                <a:spcPts val="0"/>
              </a:spcAft>
              <a:buClr>
                <a:srgbClr val="B83A4B"/>
              </a:buClr>
              <a:buSzPts val="2000"/>
              <a:buNone/>
              <a:defRPr sz="2000">
                <a:solidFill>
                  <a:srgbClr val="B83A4B"/>
                </a:solidFill>
              </a:defRPr>
            </a:lvl1pPr>
            <a:lvl2pPr lvl="1" rtl="0">
              <a:spcBef>
                <a:spcPts val="500"/>
              </a:spcBef>
              <a:spcAft>
                <a:spcPts val="0"/>
              </a:spcAft>
              <a:buSzPts val="1792"/>
              <a:buNone/>
              <a:defRPr/>
            </a:lvl2pPr>
            <a:lvl3pPr lvl="2" rtl="0">
              <a:spcBef>
                <a:spcPts val="500"/>
              </a:spcBef>
              <a:spcAft>
                <a:spcPts val="0"/>
              </a:spcAft>
              <a:buSzPts val="1760"/>
              <a:buNone/>
              <a:defRPr/>
            </a:lvl3pPr>
            <a:lvl4pPr lvl="3" rtl="0">
              <a:spcBef>
                <a:spcPts val="500"/>
              </a:spcBef>
              <a:spcAft>
                <a:spcPts val="0"/>
              </a:spcAft>
              <a:buSzPts val="1568"/>
              <a:buNone/>
              <a:defRPr/>
            </a:lvl4pPr>
            <a:lvl5pPr lvl="4" rtl="0">
              <a:spcBef>
                <a:spcPts val="500"/>
              </a:spcBef>
              <a:spcAft>
                <a:spcPts val="0"/>
              </a:spcAft>
              <a:buSzPts val="1568"/>
              <a:buNone/>
              <a:defRPr/>
            </a:lvl5pPr>
            <a:lvl6pPr lvl="5" rtl="0">
              <a:spcBef>
                <a:spcPts val="50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50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50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50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2" type="subTitle"/>
          </p:nvPr>
        </p:nvSpPr>
        <p:spPr>
          <a:xfrm>
            <a:off x="1634337" y="6356788"/>
            <a:ext cx="4209900" cy="217200"/>
          </a:xfrm>
          <a:prstGeom prst="rect">
            <a:avLst/>
          </a:prstGeom>
        </p:spPr>
        <p:txBody>
          <a:bodyPr anchorCtr="0" anchor="ctr" bIns="45700" lIns="0" spcFirstLastPara="1" rIns="91425" wrap="square" tIns="45700">
            <a:noAutofit/>
          </a:bodyPr>
          <a:lstStyle>
            <a:lvl1pPr lvl="0">
              <a:spcBef>
                <a:spcPts val="1000"/>
              </a:spcBef>
              <a:spcAft>
                <a:spcPts val="0"/>
              </a:spcAft>
              <a:buSzPts val="1100"/>
              <a:buNone/>
              <a:defRPr sz="1100"/>
            </a:lvl1pPr>
            <a:lvl2pPr lvl="1"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100"/>
              <a:buNone/>
              <a:defRPr sz="1100"/>
            </a:lvl2pPr>
            <a:lvl3pPr lvl="2"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100"/>
              <a:buNone/>
              <a:defRPr sz="1100"/>
            </a:lvl3pPr>
            <a:lvl4pPr lvl="3"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100"/>
              <a:buNone/>
              <a:defRPr sz="1100"/>
            </a:lvl4pPr>
            <a:lvl5pPr lvl="4"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100"/>
              <a:buNone/>
              <a:defRPr sz="1100"/>
            </a:lvl5pPr>
            <a:lvl6pPr lvl="5"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100"/>
              <a:buNone/>
              <a:defRPr sz="1100"/>
            </a:lvl6pPr>
            <a:lvl7pPr lvl="6"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100"/>
              <a:buNone/>
              <a:defRPr sz="1100"/>
            </a:lvl7pPr>
            <a:lvl8pPr lvl="7"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100"/>
              <a:buNone/>
              <a:defRPr sz="1100"/>
            </a:lvl8pPr>
            <a:lvl9pPr lvl="8"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100"/>
              <a:buNone/>
              <a:defRPr sz="1100"/>
            </a:lvl9pPr>
          </a:lstStyle>
          <a:p/>
        </p:txBody>
      </p:sp>
      <p:sp>
        <p:nvSpPr>
          <p:cNvPr id="20" name="Google Shape;20;p2"/>
          <p:cNvSpPr txBox="1"/>
          <p:nvPr>
            <p:ph idx="3" type="body"/>
          </p:nvPr>
        </p:nvSpPr>
        <p:spPr>
          <a:xfrm>
            <a:off x="808768" y="1516425"/>
            <a:ext cx="11181000" cy="4766400"/>
          </a:xfrm>
          <a:prstGeom prst="rect">
            <a:avLst/>
          </a:prstGeom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rtl="0"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1pPr>
            <a:lvl2pPr indent="-342392" lvl="1" marL="914400" rtl="0">
              <a:spcBef>
                <a:spcPts val="500"/>
              </a:spcBef>
              <a:spcAft>
                <a:spcPts val="0"/>
              </a:spcAft>
              <a:buClr>
                <a:srgbClr val="B83A4B"/>
              </a:buClr>
              <a:buSzPts val="1792"/>
              <a:buChar char="●"/>
              <a:defRPr/>
            </a:lvl2pPr>
            <a:lvl3pPr indent="-340360" lvl="2" marL="1371600" rtl="0">
              <a:spcBef>
                <a:spcPts val="500"/>
              </a:spcBef>
              <a:spcAft>
                <a:spcPts val="0"/>
              </a:spcAft>
              <a:buSzPts val="1760"/>
              <a:buChar char="●"/>
              <a:defRPr/>
            </a:lvl3pPr>
            <a:lvl4pPr indent="-328167" lvl="3" marL="1828800" rtl="0">
              <a:spcBef>
                <a:spcPts val="500"/>
              </a:spcBef>
              <a:spcAft>
                <a:spcPts val="0"/>
              </a:spcAft>
              <a:buSzPts val="1568"/>
              <a:buChar char="●"/>
              <a:defRPr/>
            </a:lvl4pPr>
            <a:lvl5pPr indent="-328167" lvl="4" marL="2286000" rtl="0">
              <a:spcBef>
                <a:spcPts val="500"/>
              </a:spcBef>
              <a:spcAft>
                <a:spcPts val="0"/>
              </a:spcAft>
              <a:buSzPts val="1568"/>
              <a:buChar char="●"/>
              <a:defRPr/>
            </a:lvl5pPr>
            <a:lvl6pPr indent="-304800" lvl="5" marL="2743200" rtl="0">
              <a:spcBef>
                <a:spcPts val="500"/>
              </a:spcBef>
              <a:spcAft>
                <a:spcPts val="0"/>
              </a:spcAft>
              <a:buSzPts val="1200"/>
              <a:buChar char="●"/>
              <a:defRPr/>
            </a:lvl6pPr>
            <a:lvl7pPr indent="-304800" lvl="6" marL="3200400" rtl="0">
              <a:spcBef>
                <a:spcPts val="5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500"/>
              </a:spcBef>
              <a:spcAft>
                <a:spcPts val="0"/>
              </a:spcAft>
              <a:buSzPts val="1200"/>
              <a:buChar char="●"/>
              <a:defRPr/>
            </a:lvl8pPr>
            <a:lvl9pPr indent="-304800" lvl="8" marL="4114800" rtl="0">
              <a:spcBef>
                <a:spcPts val="500"/>
              </a:spcBef>
              <a:spcAft>
                <a:spcPts val="0"/>
              </a:spcAft>
              <a:buSzPts val="1200"/>
              <a:buChar char="●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48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- Option 3 Layout">
  <p:cSld name="Agenda - Option 3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1"/>
          <p:cNvSpPr txBox="1"/>
          <p:nvPr>
            <p:ph type="title"/>
          </p:nvPr>
        </p:nvSpPr>
        <p:spPr>
          <a:xfrm>
            <a:off x="800100" y="636586"/>
            <a:ext cx="10551391" cy="8041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C1515"/>
              </a:buClr>
              <a:buSzPts val="3600"/>
              <a:buFont typeface="Lato"/>
              <a:buNone/>
              <a:defRPr b="0" i="0" sz="3600">
                <a:solidFill>
                  <a:srgbClr val="8C1515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0" name="Google Shape;120;p11"/>
          <p:cNvSpPr txBox="1"/>
          <p:nvPr>
            <p:ph idx="1" type="subTitle"/>
          </p:nvPr>
        </p:nvSpPr>
        <p:spPr>
          <a:xfrm>
            <a:off x="800100" y="1649637"/>
            <a:ext cx="3367800" cy="3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rmAutofit/>
          </a:bodyPr>
          <a:lstStyle>
            <a:lvl1pPr lvl="0" marR="0" algn="l">
              <a:lnSpc>
                <a:spcPct val="128571"/>
              </a:lnSpc>
              <a:spcBef>
                <a:spcPts val="1000"/>
              </a:spcBef>
              <a:spcAft>
                <a:spcPts val="0"/>
              </a:spcAft>
              <a:buClr>
                <a:srgbClr val="B83A4B"/>
              </a:buClr>
              <a:buSzPts val="1400"/>
              <a:buFont typeface="Arial"/>
              <a:buNone/>
              <a:defRPr b="1" i="0" sz="1400">
                <a:solidFill>
                  <a:srgbClr val="B83A4B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24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98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792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792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cxnSp>
        <p:nvCxnSpPr>
          <p:cNvPr id="121" name="Google Shape;121;p11"/>
          <p:cNvCxnSpPr/>
          <p:nvPr/>
        </p:nvCxnSpPr>
        <p:spPr>
          <a:xfrm>
            <a:off x="800100" y="1975489"/>
            <a:ext cx="10569864" cy="0"/>
          </a:xfrm>
          <a:prstGeom prst="straightConnector1">
            <a:avLst/>
          </a:prstGeom>
          <a:noFill/>
          <a:ln cap="flat" cmpd="sng" w="9525">
            <a:solidFill>
              <a:srgbClr val="8C1515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22" name="Google Shape;122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1652"/>
            <a:ext cx="12192000" cy="209223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1"/>
          <p:cNvSpPr/>
          <p:nvPr/>
        </p:nvSpPr>
        <p:spPr>
          <a:xfrm>
            <a:off x="0" y="-13960"/>
            <a:ext cx="12192000" cy="211532"/>
          </a:xfrm>
          <a:prstGeom prst="rect">
            <a:avLst/>
          </a:prstGeom>
          <a:solidFill>
            <a:srgbClr val="D4D1D1">
              <a:alpha val="2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24" name="Google Shape;124;p11"/>
          <p:cNvCxnSpPr/>
          <p:nvPr/>
        </p:nvCxnSpPr>
        <p:spPr>
          <a:xfrm>
            <a:off x="800100" y="4155271"/>
            <a:ext cx="10569864" cy="0"/>
          </a:xfrm>
          <a:prstGeom prst="straightConnector1">
            <a:avLst/>
          </a:prstGeom>
          <a:noFill/>
          <a:ln cap="flat" cmpd="sng" w="9525">
            <a:solidFill>
              <a:srgbClr val="8C1515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25" name="Google Shape;125;p11"/>
          <p:cNvSpPr txBox="1"/>
          <p:nvPr>
            <p:ph idx="12" type="sldNum"/>
          </p:nvPr>
        </p:nvSpPr>
        <p:spPr>
          <a:xfrm>
            <a:off x="8610600" y="628282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100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algn="r">
              <a:spcBef>
                <a:spcPts val="0"/>
              </a:spcBef>
              <a:buNone/>
              <a:defRPr sz="1100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algn="r">
              <a:spcBef>
                <a:spcPts val="0"/>
              </a:spcBef>
              <a:buNone/>
              <a:defRPr sz="1100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algn="r">
              <a:spcBef>
                <a:spcPts val="0"/>
              </a:spcBef>
              <a:buNone/>
              <a:defRPr sz="1100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algn="r">
              <a:spcBef>
                <a:spcPts val="0"/>
              </a:spcBef>
              <a:buNone/>
              <a:defRPr sz="1100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algn="r">
              <a:spcBef>
                <a:spcPts val="0"/>
              </a:spcBef>
              <a:buNone/>
              <a:defRPr sz="1100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algn="r">
              <a:spcBef>
                <a:spcPts val="0"/>
              </a:spcBef>
              <a:buNone/>
              <a:defRPr sz="1100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algn="r">
              <a:spcBef>
                <a:spcPts val="0"/>
              </a:spcBef>
              <a:buNone/>
              <a:defRPr sz="1100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algn="r">
              <a:spcBef>
                <a:spcPts val="0"/>
              </a:spcBef>
              <a:buNone/>
              <a:defRPr sz="1100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6" name="Google Shape;126;p11"/>
          <p:cNvSpPr txBox="1"/>
          <p:nvPr>
            <p:ph idx="2" type="subTitle"/>
          </p:nvPr>
        </p:nvSpPr>
        <p:spPr>
          <a:xfrm>
            <a:off x="4356800" y="1649625"/>
            <a:ext cx="3204900" cy="3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rmAutofit/>
          </a:bodyPr>
          <a:lstStyle>
            <a:lvl1pPr lvl="0" marR="0" rtl="0" algn="l">
              <a:lnSpc>
                <a:spcPct val="128571"/>
              </a:lnSpc>
              <a:spcBef>
                <a:spcPts val="1000"/>
              </a:spcBef>
              <a:spcAft>
                <a:spcPts val="0"/>
              </a:spcAft>
              <a:buClr>
                <a:srgbClr val="B83A4B"/>
              </a:buClr>
              <a:buSzPts val="1400"/>
              <a:buFont typeface="Arial"/>
              <a:buNone/>
              <a:defRPr b="1" i="0" sz="1400">
                <a:solidFill>
                  <a:srgbClr val="B83A4B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240"/>
              <a:buNone/>
              <a:defRPr sz="2000"/>
            </a:lvl2pPr>
            <a:lvl3pPr lvl="2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980"/>
              <a:buNone/>
              <a:defRPr sz="1800"/>
            </a:lvl3pPr>
            <a:lvl4pPr lvl="3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792"/>
              <a:buNone/>
              <a:defRPr sz="1600"/>
            </a:lvl4pPr>
            <a:lvl5pPr lvl="4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792"/>
              <a:buNone/>
              <a:defRPr sz="1600"/>
            </a:lvl5pPr>
            <a:lvl6pPr lvl="5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27" name="Google Shape;127;p11"/>
          <p:cNvSpPr txBox="1"/>
          <p:nvPr>
            <p:ph idx="3" type="subTitle"/>
          </p:nvPr>
        </p:nvSpPr>
        <p:spPr>
          <a:xfrm>
            <a:off x="8005513" y="1649637"/>
            <a:ext cx="3367800" cy="3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rmAutofit/>
          </a:bodyPr>
          <a:lstStyle>
            <a:lvl1pPr lvl="0" marR="0" rtl="0" algn="l">
              <a:lnSpc>
                <a:spcPct val="128571"/>
              </a:lnSpc>
              <a:spcBef>
                <a:spcPts val="1000"/>
              </a:spcBef>
              <a:spcAft>
                <a:spcPts val="0"/>
              </a:spcAft>
              <a:buClr>
                <a:srgbClr val="B83A4B"/>
              </a:buClr>
              <a:buSzPts val="1400"/>
              <a:buNone/>
              <a:defRPr b="1" i="0" sz="1400">
                <a:solidFill>
                  <a:srgbClr val="B83A4B"/>
                </a:solidFill>
              </a:defRPr>
            </a:lvl1pPr>
            <a:lvl2pPr lvl="1" rtl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Lato"/>
              <a:buNone/>
              <a:defRPr sz="1400"/>
            </a:lvl2pPr>
            <a:lvl3pPr lvl="2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Lato"/>
              <a:buNone/>
              <a:defRPr sz="1400"/>
            </a:lvl3pPr>
            <a:lvl4pPr lvl="3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Lato"/>
              <a:buNone/>
              <a:defRPr/>
            </a:lvl4pPr>
            <a:lvl5pPr lvl="4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Lato"/>
              <a:buNone/>
              <a:defRPr/>
            </a:lvl5pPr>
            <a:lvl6pPr lvl="5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>
                <a:latin typeface="Lato"/>
                <a:ea typeface="Lato"/>
                <a:cs typeface="Lato"/>
                <a:sym typeface="Lato"/>
              </a:defRPr>
            </a:lvl6pPr>
            <a:lvl7pPr lvl="6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>
                <a:latin typeface="Lato"/>
                <a:ea typeface="Lato"/>
                <a:cs typeface="Lato"/>
                <a:sym typeface="Lato"/>
              </a:defRPr>
            </a:lvl7pPr>
            <a:lvl8pPr lvl="7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>
                <a:latin typeface="Lato"/>
                <a:ea typeface="Lato"/>
                <a:cs typeface="Lato"/>
                <a:sym typeface="Lato"/>
              </a:defRPr>
            </a:lvl8pPr>
            <a:lvl9pPr lvl="8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28" name="Google Shape;128;p11"/>
          <p:cNvSpPr txBox="1"/>
          <p:nvPr>
            <p:ph idx="4" type="subTitle"/>
          </p:nvPr>
        </p:nvSpPr>
        <p:spPr>
          <a:xfrm>
            <a:off x="800100" y="3829487"/>
            <a:ext cx="3367800" cy="3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rmAutofit/>
          </a:bodyPr>
          <a:lstStyle>
            <a:lvl1pPr lvl="0" marR="0" rtl="0" algn="l">
              <a:lnSpc>
                <a:spcPct val="128571"/>
              </a:lnSpc>
              <a:spcBef>
                <a:spcPts val="1000"/>
              </a:spcBef>
              <a:spcAft>
                <a:spcPts val="0"/>
              </a:spcAft>
              <a:buClr>
                <a:srgbClr val="B83A4B"/>
              </a:buClr>
              <a:buSzPts val="1400"/>
              <a:buNone/>
              <a:defRPr b="1" i="0" sz="1400">
                <a:solidFill>
                  <a:srgbClr val="B83A4B"/>
                </a:solidFill>
              </a:defRPr>
            </a:lvl1pPr>
            <a:lvl2pPr lvl="1" rtl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Lato"/>
              <a:buNone/>
              <a:defRPr sz="1400"/>
            </a:lvl2pPr>
            <a:lvl3pPr lvl="2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Lato"/>
              <a:buNone/>
              <a:defRPr sz="1400"/>
            </a:lvl3pPr>
            <a:lvl4pPr lvl="3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Lato"/>
              <a:buNone/>
              <a:defRPr/>
            </a:lvl4pPr>
            <a:lvl5pPr lvl="4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Lato"/>
              <a:buNone/>
              <a:defRPr/>
            </a:lvl5pPr>
            <a:lvl6pPr lvl="5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>
                <a:latin typeface="Lato"/>
                <a:ea typeface="Lato"/>
                <a:cs typeface="Lato"/>
                <a:sym typeface="Lato"/>
              </a:defRPr>
            </a:lvl6pPr>
            <a:lvl7pPr lvl="6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>
                <a:latin typeface="Lato"/>
                <a:ea typeface="Lato"/>
                <a:cs typeface="Lato"/>
                <a:sym typeface="Lato"/>
              </a:defRPr>
            </a:lvl7pPr>
            <a:lvl8pPr lvl="7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>
                <a:latin typeface="Lato"/>
                <a:ea typeface="Lato"/>
                <a:cs typeface="Lato"/>
                <a:sym typeface="Lato"/>
              </a:defRPr>
            </a:lvl8pPr>
            <a:lvl9pPr lvl="8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29" name="Google Shape;129;p11"/>
          <p:cNvSpPr txBox="1"/>
          <p:nvPr>
            <p:ph idx="5" type="subTitle"/>
          </p:nvPr>
        </p:nvSpPr>
        <p:spPr>
          <a:xfrm>
            <a:off x="4356800" y="3829475"/>
            <a:ext cx="3204900" cy="3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rmAutofit/>
          </a:bodyPr>
          <a:lstStyle>
            <a:lvl1pPr lvl="0" marR="0" rtl="0" algn="l">
              <a:lnSpc>
                <a:spcPct val="128571"/>
              </a:lnSpc>
              <a:spcBef>
                <a:spcPts val="1000"/>
              </a:spcBef>
              <a:spcAft>
                <a:spcPts val="0"/>
              </a:spcAft>
              <a:buClr>
                <a:srgbClr val="B83A4B"/>
              </a:buClr>
              <a:buSzPts val="1400"/>
              <a:buNone/>
              <a:defRPr b="1" i="0" sz="1400">
                <a:solidFill>
                  <a:srgbClr val="B83A4B"/>
                </a:solidFill>
              </a:defRPr>
            </a:lvl1pPr>
            <a:lvl2pPr lvl="1" rtl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Lato"/>
              <a:buNone/>
              <a:defRPr sz="1400"/>
            </a:lvl2pPr>
            <a:lvl3pPr lvl="2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Lato"/>
              <a:buNone/>
              <a:defRPr sz="1400"/>
            </a:lvl3pPr>
            <a:lvl4pPr lvl="3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Lato"/>
              <a:buNone/>
              <a:defRPr/>
            </a:lvl4pPr>
            <a:lvl5pPr lvl="4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Lato"/>
              <a:buNone/>
              <a:defRPr/>
            </a:lvl5pPr>
            <a:lvl6pPr lvl="5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>
                <a:latin typeface="Lato"/>
                <a:ea typeface="Lato"/>
                <a:cs typeface="Lato"/>
                <a:sym typeface="Lato"/>
              </a:defRPr>
            </a:lvl6pPr>
            <a:lvl7pPr lvl="6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>
                <a:latin typeface="Lato"/>
                <a:ea typeface="Lato"/>
                <a:cs typeface="Lato"/>
                <a:sym typeface="Lato"/>
              </a:defRPr>
            </a:lvl7pPr>
            <a:lvl8pPr lvl="7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>
                <a:latin typeface="Lato"/>
                <a:ea typeface="Lato"/>
                <a:cs typeface="Lato"/>
                <a:sym typeface="Lato"/>
              </a:defRPr>
            </a:lvl8pPr>
            <a:lvl9pPr lvl="8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30" name="Google Shape;130;p11"/>
          <p:cNvSpPr txBox="1"/>
          <p:nvPr>
            <p:ph idx="6" type="subTitle"/>
          </p:nvPr>
        </p:nvSpPr>
        <p:spPr>
          <a:xfrm>
            <a:off x="8005513" y="3829487"/>
            <a:ext cx="3367800" cy="3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rmAutofit/>
          </a:bodyPr>
          <a:lstStyle>
            <a:lvl1pPr lvl="0" marR="0" rtl="0" algn="l">
              <a:lnSpc>
                <a:spcPct val="128571"/>
              </a:lnSpc>
              <a:spcBef>
                <a:spcPts val="1000"/>
              </a:spcBef>
              <a:spcAft>
                <a:spcPts val="0"/>
              </a:spcAft>
              <a:buClr>
                <a:srgbClr val="B83A4B"/>
              </a:buClr>
              <a:buSzPts val="1400"/>
              <a:buNone/>
              <a:defRPr b="1" i="0" sz="1400">
                <a:solidFill>
                  <a:srgbClr val="B83A4B"/>
                </a:solidFill>
              </a:defRPr>
            </a:lvl1pPr>
            <a:lvl2pPr lvl="1" rtl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Lato"/>
              <a:buNone/>
              <a:defRPr sz="1400"/>
            </a:lvl2pPr>
            <a:lvl3pPr lvl="2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Lato"/>
              <a:buNone/>
              <a:defRPr sz="1400"/>
            </a:lvl3pPr>
            <a:lvl4pPr lvl="3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Lato"/>
              <a:buNone/>
              <a:defRPr/>
            </a:lvl4pPr>
            <a:lvl5pPr lvl="4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Lato"/>
              <a:buNone/>
              <a:defRPr/>
            </a:lvl5pPr>
            <a:lvl6pPr lvl="5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>
                <a:latin typeface="Lato"/>
                <a:ea typeface="Lato"/>
                <a:cs typeface="Lato"/>
                <a:sym typeface="Lato"/>
              </a:defRPr>
            </a:lvl6pPr>
            <a:lvl7pPr lvl="6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>
                <a:latin typeface="Lato"/>
                <a:ea typeface="Lato"/>
                <a:cs typeface="Lato"/>
                <a:sym typeface="Lato"/>
              </a:defRPr>
            </a:lvl7pPr>
            <a:lvl8pPr lvl="7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>
                <a:latin typeface="Lato"/>
                <a:ea typeface="Lato"/>
                <a:cs typeface="Lato"/>
                <a:sym typeface="Lato"/>
              </a:defRPr>
            </a:lvl8pPr>
            <a:lvl9pPr lvl="8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31" name="Google Shape;131;p11"/>
          <p:cNvSpPr txBox="1"/>
          <p:nvPr>
            <p:ph idx="7" type="subTitle"/>
          </p:nvPr>
        </p:nvSpPr>
        <p:spPr>
          <a:xfrm>
            <a:off x="816727" y="2128986"/>
            <a:ext cx="3367800" cy="3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rmAutofit/>
          </a:bodyPr>
          <a:lstStyle>
            <a:lvl1pPr lv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None/>
              <a:defRPr b="1" i="0" sz="1400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</a:defRPr>
            </a:lvl2pPr>
            <a:lvl3pPr lvl="2" rtl="0" algn="ctr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</a:defRPr>
            </a:lvl3pPr>
            <a:lvl4pPr lvl="3" rtl="0" algn="ctr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>
                <a:solidFill>
                  <a:srgbClr val="3F3F3F"/>
                </a:solidFill>
              </a:defRPr>
            </a:lvl4pPr>
            <a:lvl5pPr lvl="4" rtl="0" algn="ctr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>
                <a:solidFill>
                  <a:srgbClr val="3F3F3F"/>
                </a:solidFill>
              </a:defRPr>
            </a:lvl5pPr>
            <a:lvl6pPr lvl="5" rtl="0" algn="ctr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</a:defRPr>
            </a:lvl6pPr>
            <a:lvl7pPr lvl="6" rtl="0" algn="ctr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</a:defRPr>
            </a:lvl7pPr>
            <a:lvl8pPr lvl="7" rtl="0" algn="ctr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</a:defRPr>
            </a:lvl8pPr>
            <a:lvl9pPr lvl="8" rtl="0" algn="ctr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</a:defRPr>
            </a:lvl9pPr>
          </a:lstStyle>
          <a:p/>
        </p:txBody>
      </p:sp>
      <p:sp>
        <p:nvSpPr>
          <p:cNvPr id="132" name="Google Shape;132;p11"/>
          <p:cNvSpPr txBox="1"/>
          <p:nvPr>
            <p:ph idx="8" type="subTitle"/>
          </p:nvPr>
        </p:nvSpPr>
        <p:spPr>
          <a:xfrm>
            <a:off x="806372" y="2739599"/>
            <a:ext cx="3367800" cy="3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rmAutofit/>
          </a:bodyPr>
          <a:lstStyle>
            <a:lvl1pPr lv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i="0" sz="1400">
                <a:solidFill>
                  <a:srgbClr val="3F3F3F"/>
                </a:solidFill>
              </a:defRPr>
            </a:lvl1pPr>
            <a:lvl2pPr lvl="1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Lato"/>
              <a:buNone/>
              <a:defRPr sz="1400">
                <a:solidFill>
                  <a:srgbClr val="3F3F3F"/>
                </a:solidFill>
              </a:defRPr>
            </a:lvl2pPr>
            <a:lvl3pPr lvl="2" rtl="0" algn="ctr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Lato"/>
              <a:buNone/>
              <a:defRPr sz="1400">
                <a:solidFill>
                  <a:srgbClr val="3F3F3F"/>
                </a:solidFill>
              </a:defRPr>
            </a:lvl3pPr>
            <a:lvl4pPr lvl="3" rtl="0" algn="ctr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Lato"/>
              <a:buNone/>
              <a:defRPr>
                <a:solidFill>
                  <a:srgbClr val="3F3F3F"/>
                </a:solidFill>
              </a:defRPr>
            </a:lvl4pPr>
            <a:lvl5pPr lvl="4" rtl="0" algn="ctr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Lato"/>
              <a:buNone/>
              <a:defRPr>
                <a:solidFill>
                  <a:srgbClr val="3F3F3F"/>
                </a:solidFill>
              </a:defRPr>
            </a:lvl5pPr>
            <a:lvl6pPr lvl="5" rtl="0" algn="ctr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Lato"/>
              <a:buNone/>
              <a:defRPr sz="1400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ctr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Lato"/>
              <a:buNone/>
              <a:defRPr sz="1400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ctr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Lato"/>
              <a:buNone/>
              <a:defRPr sz="1400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ctr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Lato"/>
              <a:buNone/>
              <a:defRPr sz="1400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33" name="Google Shape;133;p11"/>
          <p:cNvSpPr txBox="1"/>
          <p:nvPr>
            <p:ph idx="9" type="subTitle"/>
          </p:nvPr>
        </p:nvSpPr>
        <p:spPr>
          <a:xfrm>
            <a:off x="821884" y="4345430"/>
            <a:ext cx="3367800" cy="3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rmAutofit/>
          </a:bodyPr>
          <a:lstStyle>
            <a:lvl1pPr lv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None/>
              <a:defRPr b="1" i="0" sz="1400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3F3F3F"/>
              </a:buClr>
              <a:buSzPts val="2240"/>
              <a:buNone/>
              <a:defRPr sz="2000">
                <a:solidFill>
                  <a:srgbClr val="3F3F3F"/>
                </a:solidFill>
              </a:defRPr>
            </a:lvl2pPr>
            <a:lvl3pPr lvl="2" rtl="0" algn="ctr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980"/>
              <a:buNone/>
              <a:defRPr sz="1800">
                <a:solidFill>
                  <a:srgbClr val="3F3F3F"/>
                </a:solidFill>
              </a:defRPr>
            </a:lvl3pPr>
            <a:lvl4pPr lvl="3" rtl="0" algn="ctr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792"/>
              <a:buNone/>
              <a:defRPr sz="1600">
                <a:solidFill>
                  <a:srgbClr val="3F3F3F"/>
                </a:solidFill>
              </a:defRPr>
            </a:lvl4pPr>
            <a:lvl5pPr lvl="4" rtl="0" algn="ctr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792"/>
              <a:buNone/>
              <a:defRPr sz="1600">
                <a:solidFill>
                  <a:srgbClr val="3F3F3F"/>
                </a:solidFill>
              </a:defRPr>
            </a:lvl5pPr>
            <a:lvl6pPr lvl="5" rtl="0" algn="ctr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>
                <a:solidFill>
                  <a:srgbClr val="3F3F3F"/>
                </a:solidFill>
              </a:defRPr>
            </a:lvl6pPr>
            <a:lvl7pPr lvl="6" rtl="0" algn="ctr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>
                <a:solidFill>
                  <a:srgbClr val="3F3F3F"/>
                </a:solidFill>
              </a:defRPr>
            </a:lvl7pPr>
            <a:lvl8pPr lvl="7" rtl="0" algn="ctr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>
                <a:solidFill>
                  <a:srgbClr val="3F3F3F"/>
                </a:solidFill>
              </a:defRPr>
            </a:lvl8pPr>
            <a:lvl9pPr lvl="8" rtl="0" algn="ctr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>
                <a:solidFill>
                  <a:srgbClr val="3F3F3F"/>
                </a:solidFill>
              </a:defRPr>
            </a:lvl9pPr>
          </a:lstStyle>
          <a:p/>
        </p:txBody>
      </p:sp>
      <p:sp>
        <p:nvSpPr>
          <p:cNvPr id="134" name="Google Shape;134;p11"/>
          <p:cNvSpPr txBox="1"/>
          <p:nvPr>
            <p:ph idx="13" type="subTitle"/>
          </p:nvPr>
        </p:nvSpPr>
        <p:spPr>
          <a:xfrm>
            <a:off x="811528" y="4956042"/>
            <a:ext cx="3367800" cy="3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rmAutofit/>
          </a:bodyPr>
          <a:lstStyle>
            <a:lvl1pPr lv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i="0" sz="1400">
                <a:solidFill>
                  <a:srgbClr val="3F3F3F"/>
                </a:solidFill>
              </a:defRPr>
            </a:lvl1pPr>
            <a:lvl2pPr lvl="1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3F3F3F"/>
              </a:buClr>
              <a:buSzPts val="2240"/>
              <a:buFont typeface="Lato"/>
              <a:buNone/>
              <a:defRPr sz="2000">
                <a:solidFill>
                  <a:srgbClr val="3F3F3F"/>
                </a:solidFill>
              </a:defRPr>
            </a:lvl2pPr>
            <a:lvl3pPr lvl="2" rtl="0" algn="ctr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980"/>
              <a:buFont typeface="Lato"/>
              <a:buNone/>
              <a:defRPr sz="1800">
                <a:solidFill>
                  <a:srgbClr val="3F3F3F"/>
                </a:solidFill>
              </a:defRPr>
            </a:lvl3pPr>
            <a:lvl4pPr lvl="3" rtl="0" algn="ctr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792"/>
              <a:buFont typeface="Lato"/>
              <a:buNone/>
              <a:defRPr sz="1600">
                <a:solidFill>
                  <a:srgbClr val="3F3F3F"/>
                </a:solidFill>
              </a:defRPr>
            </a:lvl4pPr>
            <a:lvl5pPr lvl="4" rtl="0" algn="ctr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792"/>
              <a:buFont typeface="Lato"/>
              <a:buNone/>
              <a:defRPr sz="1600">
                <a:solidFill>
                  <a:srgbClr val="3F3F3F"/>
                </a:solidFill>
              </a:defRPr>
            </a:lvl5pPr>
            <a:lvl6pPr lvl="5" rtl="0" algn="ctr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Lato"/>
              <a:buNone/>
              <a:defRPr sz="1600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ctr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Lato"/>
              <a:buNone/>
              <a:defRPr sz="1600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ctr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Lato"/>
              <a:buNone/>
              <a:defRPr sz="1600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ctr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Lato"/>
              <a:buNone/>
              <a:defRPr sz="1600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35" name="Google Shape;135;p11"/>
          <p:cNvSpPr txBox="1"/>
          <p:nvPr>
            <p:ph idx="14" type="subTitle"/>
          </p:nvPr>
        </p:nvSpPr>
        <p:spPr>
          <a:xfrm>
            <a:off x="4350359" y="2128986"/>
            <a:ext cx="3367800" cy="3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rmAutofit/>
          </a:bodyPr>
          <a:lstStyle>
            <a:lvl1pPr lv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None/>
              <a:defRPr b="1" i="0" sz="1400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</a:defRPr>
            </a:lvl2pPr>
            <a:lvl3pPr lvl="2" rtl="0" algn="ctr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</a:defRPr>
            </a:lvl3pPr>
            <a:lvl4pPr lvl="3" rtl="0" algn="ctr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>
                <a:solidFill>
                  <a:srgbClr val="3F3F3F"/>
                </a:solidFill>
              </a:defRPr>
            </a:lvl4pPr>
            <a:lvl5pPr lvl="4" rtl="0" algn="ctr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>
                <a:solidFill>
                  <a:srgbClr val="3F3F3F"/>
                </a:solidFill>
              </a:defRPr>
            </a:lvl5pPr>
            <a:lvl6pPr lvl="5" rtl="0" algn="ctr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</a:defRPr>
            </a:lvl6pPr>
            <a:lvl7pPr lvl="6" rtl="0" algn="ctr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</a:defRPr>
            </a:lvl7pPr>
            <a:lvl8pPr lvl="7" rtl="0" algn="ctr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</a:defRPr>
            </a:lvl8pPr>
            <a:lvl9pPr lvl="8" rtl="0" algn="ctr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</a:defRPr>
            </a:lvl9pPr>
          </a:lstStyle>
          <a:p/>
        </p:txBody>
      </p:sp>
      <p:sp>
        <p:nvSpPr>
          <p:cNvPr id="136" name="Google Shape;136;p11"/>
          <p:cNvSpPr txBox="1"/>
          <p:nvPr>
            <p:ph idx="15" type="subTitle"/>
          </p:nvPr>
        </p:nvSpPr>
        <p:spPr>
          <a:xfrm>
            <a:off x="4340003" y="2739599"/>
            <a:ext cx="3367800" cy="3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rmAutofit/>
          </a:bodyPr>
          <a:lstStyle>
            <a:lvl1pPr lv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i="0" sz="1400">
                <a:solidFill>
                  <a:srgbClr val="3F3F3F"/>
                </a:solidFill>
              </a:defRPr>
            </a:lvl1pPr>
            <a:lvl2pPr lvl="1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Lato"/>
              <a:buNone/>
              <a:defRPr sz="1400">
                <a:solidFill>
                  <a:srgbClr val="3F3F3F"/>
                </a:solidFill>
              </a:defRPr>
            </a:lvl2pPr>
            <a:lvl3pPr lvl="2" rtl="0" algn="ctr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Lato"/>
              <a:buNone/>
              <a:defRPr sz="1400">
                <a:solidFill>
                  <a:srgbClr val="3F3F3F"/>
                </a:solidFill>
              </a:defRPr>
            </a:lvl3pPr>
            <a:lvl4pPr lvl="3" rtl="0" algn="ctr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Lato"/>
              <a:buNone/>
              <a:defRPr>
                <a:solidFill>
                  <a:srgbClr val="3F3F3F"/>
                </a:solidFill>
              </a:defRPr>
            </a:lvl4pPr>
            <a:lvl5pPr lvl="4" rtl="0" algn="ctr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Lato"/>
              <a:buNone/>
              <a:defRPr>
                <a:solidFill>
                  <a:srgbClr val="3F3F3F"/>
                </a:solidFill>
              </a:defRPr>
            </a:lvl5pPr>
            <a:lvl6pPr lvl="5" rtl="0" algn="ctr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Lato"/>
              <a:buNone/>
              <a:defRPr sz="1400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ctr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Lato"/>
              <a:buNone/>
              <a:defRPr sz="1400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ctr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Lato"/>
              <a:buNone/>
              <a:defRPr sz="1400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ctr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Lato"/>
              <a:buNone/>
              <a:defRPr sz="1400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37" name="Google Shape;137;p11"/>
          <p:cNvSpPr txBox="1"/>
          <p:nvPr>
            <p:ph idx="16" type="subTitle"/>
          </p:nvPr>
        </p:nvSpPr>
        <p:spPr>
          <a:xfrm>
            <a:off x="4355515" y="4345430"/>
            <a:ext cx="3367800" cy="3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rmAutofit/>
          </a:bodyPr>
          <a:lstStyle>
            <a:lvl1pPr lv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None/>
              <a:defRPr b="1" i="0" sz="1400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3F3F3F"/>
              </a:buClr>
              <a:buSzPts val="2240"/>
              <a:buNone/>
              <a:defRPr sz="2000">
                <a:solidFill>
                  <a:srgbClr val="3F3F3F"/>
                </a:solidFill>
              </a:defRPr>
            </a:lvl2pPr>
            <a:lvl3pPr lvl="2" rtl="0" algn="ctr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980"/>
              <a:buNone/>
              <a:defRPr sz="1800">
                <a:solidFill>
                  <a:srgbClr val="3F3F3F"/>
                </a:solidFill>
              </a:defRPr>
            </a:lvl3pPr>
            <a:lvl4pPr lvl="3" rtl="0" algn="ctr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792"/>
              <a:buNone/>
              <a:defRPr sz="1600">
                <a:solidFill>
                  <a:srgbClr val="3F3F3F"/>
                </a:solidFill>
              </a:defRPr>
            </a:lvl4pPr>
            <a:lvl5pPr lvl="4" rtl="0" algn="ctr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792"/>
              <a:buNone/>
              <a:defRPr sz="1600">
                <a:solidFill>
                  <a:srgbClr val="3F3F3F"/>
                </a:solidFill>
              </a:defRPr>
            </a:lvl5pPr>
            <a:lvl6pPr lvl="5" rtl="0" algn="ctr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>
                <a:solidFill>
                  <a:srgbClr val="3F3F3F"/>
                </a:solidFill>
              </a:defRPr>
            </a:lvl6pPr>
            <a:lvl7pPr lvl="6" rtl="0" algn="ctr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>
                <a:solidFill>
                  <a:srgbClr val="3F3F3F"/>
                </a:solidFill>
              </a:defRPr>
            </a:lvl7pPr>
            <a:lvl8pPr lvl="7" rtl="0" algn="ctr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>
                <a:solidFill>
                  <a:srgbClr val="3F3F3F"/>
                </a:solidFill>
              </a:defRPr>
            </a:lvl8pPr>
            <a:lvl9pPr lvl="8" rtl="0" algn="ctr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>
                <a:solidFill>
                  <a:srgbClr val="3F3F3F"/>
                </a:solidFill>
              </a:defRPr>
            </a:lvl9pPr>
          </a:lstStyle>
          <a:p/>
        </p:txBody>
      </p:sp>
      <p:sp>
        <p:nvSpPr>
          <p:cNvPr id="138" name="Google Shape;138;p11"/>
          <p:cNvSpPr txBox="1"/>
          <p:nvPr>
            <p:ph idx="17" type="subTitle"/>
          </p:nvPr>
        </p:nvSpPr>
        <p:spPr>
          <a:xfrm>
            <a:off x="4345160" y="4956042"/>
            <a:ext cx="3367800" cy="3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rmAutofit/>
          </a:bodyPr>
          <a:lstStyle>
            <a:lvl1pPr lv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i="0" sz="1400">
                <a:solidFill>
                  <a:srgbClr val="3F3F3F"/>
                </a:solidFill>
              </a:defRPr>
            </a:lvl1pPr>
            <a:lvl2pPr lvl="1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3F3F3F"/>
              </a:buClr>
              <a:buSzPts val="2240"/>
              <a:buFont typeface="Lato"/>
              <a:buNone/>
              <a:defRPr sz="2000">
                <a:solidFill>
                  <a:srgbClr val="3F3F3F"/>
                </a:solidFill>
              </a:defRPr>
            </a:lvl2pPr>
            <a:lvl3pPr lvl="2" rtl="0" algn="ctr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980"/>
              <a:buFont typeface="Lato"/>
              <a:buNone/>
              <a:defRPr sz="1800">
                <a:solidFill>
                  <a:srgbClr val="3F3F3F"/>
                </a:solidFill>
              </a:defRPr>
            </a:lvl3pPr>
            <a:lvl4pPr lvl="3" rtl="0" algn="ctr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792"/>
              <a:buFont typeface="Lato"/>
              <a:buNone/>
              <a:defRPr sz="1600">
                <a:solidFill>
                  <a:srgbClr val="3F3F3F"/>
                </a:solidFill>
              </a:defRPr>
            </a:lvl4pPr>
            <a:lvl5pPr lvl="4" rtl="0" algn="ctr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792"/>
              <a:buFont typeface="Lato"/>
              <a:buNone/>
              <a:defRPr sz="1600">
                <a:solidFill>
                  <a:srgbClr val="3F3F3F"/>
                </a:solidFill>
              </a:defRPr>
            </a:lvl5pPr>
            <a:lvl6pPr lvl="5" rtl="0" algn="ctr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Lato"/>
              <a:buNone/>
              <a:defRPr sz="1600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ctr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Lato"/>
              <a:buNone/>
              <a:defRPr sz="1600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ctr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Lato"/>
              <a:buNone/>
              <a:defRPr sz="1600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ctr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Lato"/>
              <a:buNone/>
              <a:defRPr sz="1600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39" name="Google Shape;139;p11"/>
          <p:cNvSpPr txBox="1"/>
          <p:nvPr>
            <p:ph idx="18" type="subTitle"/>
          </p:nvPr>
        </p:nvSpPr>
        <p:spPr>
          <a:xfrm>
            <a:off x="7999241" y="2132592"/>
            <a:ext cx="3367800" cy="3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rmAutofit/>
          </a:bodyPr>
          <a:lstStyle>
            <a:lvl1pPr lv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None/>
              <a:defRPr b="1" i="0" sz="1400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</a:defRPr>
            </a:lvl2pPr>
            <a:lvl3pPr lvl="2" rtl="0" algn="ctr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</a:defRPr>
            </a:lvl3pPr>
            <a:lvl4pPr lvl="3" rtl="0" algn="ctr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>
                <a:solidFill>
                  <a:srgbClr val="3F3F3F"/>
                </a:solidFill>
              </a:defRPr>
            </a:lvl4pPr>
            <a:lvl5pPr lvl="4" rtl="0" algn="ctr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>
                <a:solidFill>
                  <a:srgbClr val="3F3F3F"/>
                </a:solidFill>
              </a:defRPr>
            </a:lvl5pPr>
            <a:lvl6pPr lvl="5" rtl="0" algn="ctr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</a:defRPr>
            </a:lvl6pPr>
            <a:lvl7pPr lvl="6" rtl="0" algn="ctr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</a:defRPr>
            </a:lvl7pPr>
            <a:lvl8pPr lvl="7" rtl="0" algn="ctr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</a:defRPr>
            </a:lvl8pPr>
            <a:lvl9pPr lvl="8" rtl="0" algn="ctr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</a:defRPr>
            </a:lvl9pPr>
          </a:lstStyle>
          <a:p/>
        </p:txBody>
      </p:sp>
      <p:sp>
        <p:nvSpPr>
          <p:cNvPr id="140" name="Google Shape;140;p11"/>
          <p:cNvSpPr txBox="1"/>
          <p:nvPr>
            <p:ph idx="19" type="subTitle"/>
          </p:nvPr>
        </p:nvSpPr>
        <p:spPr>
          <a:xfrm>
            <a:off x="7988886" y="2743204"/>
            <a:ext cx="3367800" cy="3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rmAutofit/>
          </a:bodyPr>
          <a:lstStyle>
            <a:lvl1pPr lv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i="0" sz="1400">
                <a:solidFill>
                  <a:srgbClr val="3F3F3F"/>
                </a:solidFill>
              </a:defRPr>
            </a:lvl1pPr>
            <a:lvl2pPr lvl="1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Lato"/>
              <a:buNone/>
              <a:defRPr sz="1400">
                <a:solidFill>
                  <a:srgbClr val="3F3F3F"/>
                </a:solidFill>
              </a:defRPr>
            </a:lvl2pPr>
            <a:lvl3pPr lvl="2" rtl="0" algn="ctr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Lato"/>
              <a:buNone/>
              <a:defRPr sz="1400">
                <a:solidFill>
                  <a:srgbClr val="3F3F3F"/>
                </a:solidFill>
              </a:defRPr>
            </a:lvl3pPr>
            <a:lvl4pPr lvl="3" rtl="0" algn="ctr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Lato"/>
              <a:buNone/>
              <a:defRPr>
                <a:solidFill>
                  <a:srgbClr val="3F3F3F"/>
                </a:solidFill>
              </a:defRPr>
            </a:lvl4pPr>
            <a:lvl5pPr lvl="4" rtl="0" algn="ctr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Lato"/>
              <a:buNone/>
              <a:defRPr>
                <a:solidFill>
                  <a:srgbClr val="3F3F3F"/>
                </a:solidFill>
              </a:defRPr>
            </a:lvl5pPr>
            <a:lvl6pPr lvl="5" rtl="0" algn="ctr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Lato"/>
              <a:buNone/>
              <a:defRPr sz="1400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ctr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Lato"/>
              <a:buNone/>
              <a:defRPr sz="1400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ctr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Lato"/>
              <a:buNone/>
              <a:defRPr sz="1400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ctr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Lato"/>
              <a:buNone/>
              <a:defRPr sz="1400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41" name="Google Shape;141;p11"/>
          <p:cNvSpPr txBox="1"/>
          <p:nvPr>
            <p:ph idx="20" type="subTitle"/>
          </p:nvPr>
        </p:nvSpPr>
        <p:spPr>
          <a:xfrm>
            <a:off x="8004398" y="4349035"/>
            <a:ext cx="3367800" cy="3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rmAutofit/>
          </a:bodyPr>
          <a:lstStyle>
            <a:lvl1pPr lv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None/>
              <a:defRPr b="1" i="0" sz="1400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3F3F3F"/>
              </a:buClr>
              <a:buSzPts val="2240"/>
              <a:buNone/>
              <a:defRPr sz="2000">
                <a:solidFill>
                  <a:srgbClr val="3F3F3F"/>
                </a:solidFill>
              </a:defRPr>
            </a:lvl2pPr>
            <a:lvl3pPr lvl="2" rtl="0" algn="ctr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980"/>
              <a:buNone/>
              <a:defRPr sz="1800">
                <a:solidFill>
                  <a:srgbClr val="3F3F3F"/>
                </a:solidFill>
              </a:defRPr>
            </a:lvl3pPr>
            <a:lvl4pPr lvl="3" rtl="0" algn="ctr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792"/>
              <a:buNone/>
              <a:defRPr sz="1600">
                <a:solidFill>
                  <a:srgbClr val="3F3F3F"/>
                </a:solidFill>
              </a:defRPr>
            </a:lvl4pPr>
            <a:lvl5pPr lvl="4" rtl="0" algn="ctr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792"/>
              <a:buNone/>
              <a:defRPr sz="1600">
                <a:solidFill>
                  <a:srgbClr val="3F3F3F"/>
                </a:solidFill>
              </a:defRPr>
            </a:lvl5pPr>
            <a:lvl6pPr lvl="5" rtl="0" algn="ctr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>
                <a:solidFill>
                  <a:srgbClr val="3F3F3F"/>
                </a:solidFill>
              </a:defRPr>
            </a:lvl6pPr>
            <a:lvl7pPr lvl="6" rtl="0" algn="ctr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>
                <a:solidFill>
                  <a:srgbClr val="3F3F3F"/>
                </a:solidFill>
              </a:defRPr>
            </a:lvl7pPr>
            <a:lvl8pPr lvl="7" rtl="0" algn="ctr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>
                <a:solidFill>
                  <a:srgbClr val="3F3F3F"/>
                </a:solidFill>
              </a:defRPr>
            </a:lvl8pPr>
            <a:lvl9pPr lvl="8" rtl="0" algn="ctr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>
                <a:solidFill>
                  <a:srgbClr val="3F3F3F"/>
                </a:solidFill>
              </a:defRPr>
            </a:lvl9pPr>
          </a:lstStyle>
          <a:p/>
        </p:txBody>
      </p:sp>
      <p:sp>
        <p:nvSpPr>
          <p:cNvPr id="142" name="Google Shape;142;p11"/>
          <p:cNvSpPr txBox="1"/>
          <p:nvPr>
            <p:ph idx="21" type="subTitle"/>
          </p:nvPr>
        </p:nvSpPr>
        <p:spPr>
          <a:xfrm>
            <a:off x="7994042" y="4959648"/>
            <a:ext cx="3367800" cy="3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rmAutofit/>
          </a:bodyPr>
          <a:lstStyle>
            <a:lvl1pPr lv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i="0" sz="1400">
                <a:solidFill>
                  <a:srgbClr val="3F3F3F"/>
                </a:solidFill>
              </a:defRPr>
            </a:lvl1pPr>
            <a:lvl2pPr lvl="1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3F3F3F"/>
              </a:buClr>
              <a:buSzPts val="2240"/>
              <a:buFont typeface="Lato"/>
              <a:buNone/>
              <a:defRPr sz="2000">
                <a:solidFill>
                  <a:srgbClr val="3F3F3F"/>
                </a:solidFill>
              </a:defRPr>
            </a:lvl2pPr>
            <a:lvl3pPr lvl="2" rtl="0" algn="ctr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980"/>
              <a:buFont typeface="Lato"/>
              <a:buNone/>
              <a:defRPr sz="1800">
                <a:solidFill>
                  <a:srgbClr val="3F3F3F"/>
                </a:solidFill>
              </a:defRPr>
            </a:lvl3pPr>
            <a:lvl4pPr lvl="3" rtl="0" algn="ctr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792"/>
              <a:buFont typeface="Lato"/>
              <a:buNone/>
              <a:defRPr sz="1600">
                <a:solidFill>
                  <a:srgbClr val="3F3F3F"/>
                </a:solidFill>
              </a:defRPr>
            </a:lvl4pPr>
            <a:lvl5pPr lvl="4" rtl="0" algn="ctr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792"/>
              <a:buFont typeface="Lato"/>
              <a:buNone/>
              <a:defRPr sz="1600">
                <a:solidFill>
                  <a:srgbClr val="3F3F3F"/>
                </a:solidFill>
              </a:defRPr>
            </a:lvl5pPr>
            <a:lvl6pPr lvl="5" rtl="0" algn="ctr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Lato"/>
              <a:buNone/>
              <a:defRPr sz="1600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ctr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Lato"/>
              <a:buNone/>
              <a:defRPr sz="1600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ctr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Lato"/>
              <a:buNone/>
              <a:defRPr sz="1600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ctr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Lato"/>
              <a:buNone/>
              <a:defRPr sz="1600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Break - Image" showMasterSp="0">
  <p:cSld name="Section Break - Image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12"/>
          <p:cNvSpPr txBox="1"/>
          <p:nvPr>
            <p:ph type="title"/>
          </p:nvPr>
        </p:nvSpPr>
        <p:spPr>
          <a:xfrm>
            <a:off x="800100" y="2615992"/>
            <a:ext cx="10553700" cy="12137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ato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46" name="Google Shape;146;p12"/>
          <p:cNvCxnSpPr/>
          <p:nvPr/>
        </p:nvCxnSpPr>
        <p:spPr>
          <a:xfrm>
            <a:off x="800100" y="2522007"/>
            <a:ext cx="105537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47" name="Google Shape;147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8670" y="6361842"/>
            <a:ext cx="643152" cy="212519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2"/>
          <p:cNvSpPr txBox="1"/>
          <p:nvPr>
            <p:ph idx="12" type="sldNum"/>
          </p:nvPr>
        </p:nvSpPr>
        <p:spPr>
          <a:xfrm>
            <a:off x="8610600" y="628282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algn="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algn="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algn="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algn="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algn="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algn="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algn="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algn="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9" name="Google Shape;149;p12"/>
          <p:cNvSpPr txBox="1"/>
          <p:nvPr>
            <p:ph idx="2" type="title"/>
          </p:nvPr>
        </p:nvSpPr>
        <p:spPr>
          <a:xfrm>
            <a:off x="814125" y="1103900"/>
            <a:ext cx="10553700" cy="1421400"/>
          </a:xfrm>
          <a:prstGeom prst="rect">
            <a:avLst/>
          </a:prstGeom>
        </p:spPr>
        <p:txBody>
          <a:bodyPr anchorCtr="0" anchor="b" bIns="45700" lIns="0" spcFirstLastPara="1" rIns="91425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Break - Blue" showMasterSp="0">
  <p:cSld name="Section Break - Blue">
    <p:bg>
      <p:bgPr>
        <a:gradFill>
          <a:gsLst>
            <a:gs pos="0">
              <a:srgbClr val="1AA4BC"/>
            </a:gs>
            <a:gs pos="50000">
              <a:srgbClr val="006983"/>
            </a:gs>
            <a:gs pos="100000">
              <a:srgbClr val="013948"/>
            </a:gs>
          </a:gsLst>
          <a:lin ang="8100000" scaled="0"/>
        </a:grad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2" name="Google Shape;152;p13"/>
          <p:cNvCxnSpPr/>
          <p:nvPr/>
        </p:nvCxnSpPr>
        <p:spPr>
          <a:xfrm>
            <a:off x="800100" y="2522007"/>
            <a:ext cx="105537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53" name="Google Shape;153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8670" y="6361842"/>
            <a:ext cx="643152" cy="212519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13"/>
          <p:cNvSpPr txBox="1"/>
          <p:nvPr>
            <p:ph idx="12" type="sldNum"/>
          </p:nvPr>
        </p:nvSpPr>
        <p:spPr>
          <a:xfrm>
            <a:off x="8610600" y="628282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algn="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algn="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algn="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algn="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algn="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algn="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algn="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algn="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5" name="Google Shape;155;p13"/>
          <p:cNvSpPr txBox="1"/>
          <p:nvPr>
            <p:ph type="title"/>
          </p:nvPr>
        </p:nvSpPr>
        <p:spPr>
          <a:xfrm>
            <a:off x="800100" y="2615992"/>
            <a:ext cx="10553700" cy="12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ato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6" name="Google Shape;156;p13"/>
          <p:cNvSpPr txBox="1"/>
          <p:nvPr>
            <p:ph idx="2" type="title"/>
          </p:nvPr>
        </p:nvSpPr>
        <p:spPr>
          <a:xfrm>
            <a:off x="814125" y="1103900"/>
            <a:ext cx="10553700" cy="1421400"/>
          </a:xfrm>
          <a:prstGeom prst="rect">
            <a:avLst/>
          </a:prstGeom>
        </p:spPr>
        <p:txBody>
          <a:bodyPr anchorCtr="0" anchor="b" bIns="45700" lIns="0" spcFirstLastPara="1" rIns="91425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Break - Gray" showMasterSp="0">
  <p:cSld name="Section Break - Purple">
    <p:bg>
      <p:bgPr>
        <a:gradFill>
          <a:gsLst>
            <a:gs pos="0">
              <a:srgbClr val="B6B1A9"/>
            </a:gs>
            <a:gs pos="50000">
              <a:srgbClr val="877F7A"/>
            </a:gs>
            <a:gs pos="100000">
              <a:srgbClr val="544948"/>
            </a:gs>
          </a:gsLst>
          <a:lin ang="8100000" scaled="0"/>
        </a:gradFill>
      </p:bgPr>
    </p:bg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9" name="Google Shape;159;p14"/>
          <p:cNvCxnSpPr/>
          <p:nvPr/>
        </p:nvCxnSpPr>
        <p:spPr>
          <a:xfrm>
            <a:off x="800100" y="2522007"/>
            <a:ext cx="105537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60" name="Google Shape;160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8670" y="6361842"/>
            <a:ext cx="643152" cy="212519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14"/>
          <p:cNvSpPr txBox="1"/>
          <p:nvPr>
            <p:ph idx="12" type="sldNum"/>
          </p:nvPr>
        </p:nvSpPr>
        <p:spPr>
          <a:xfrm>
            <a:off x="8610600" y="628282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algn="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algn="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algn="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algn="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algn="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algn="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algn="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algn="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2" name="Google Shape;162;p14"/>
          <p:cNvSpPr txBox="1"/>
          <p:nvPr>
            <p:ph type="title"/>
          </p:nvPr>
        </p:nvSpPr>
        <p:spPr>
          <a:xfrm>
            <a:off x="800100" y="2615992"/>
            <a:ext cx="10553700" cy="12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ato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3" name="Google Shape;163;p14"/>
          <p:cNvSpPr txBox="1"/>
          <p:nvPr>
            <p:ph idx="2" type="title"/>
          </p:nvPr>
        </p:nvSpPr>
        <p:spPr>
          <a:xfrm>
            <a:off x="814125" y="1103900"/>
            <a:ext cx="10553700" cy="1421400"/>
          </a:xfrm>
          <a:prstGeom prst="rect">
            <a:avLst/>
          </a:prstGeom>
        </p:spPr>
        <p:txBody>
          <a:bodyPr anchorCtr="0" anchor="b" bIns="45700" lIns="0" spcFirstLastPara="1" rIns="91425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Break - Orange" showMasterSp="0">
  <p:cSld name="Section Break - Orange">
    <p:bg>
      <p:bgPr>
        <a:gradFill>
          <a:gsLst>
            <a:gs pos="0">
              <a:srgbClr val="FEDD5C"/>
            </a:gs>
            <a:gs pos="38000">
              <a:srgbClr val="F4B12F"/>
            </a:gs>
            <a:gs pos="78000">
              <a:srgbClr val="E98300"/>
            </a:gs>
            <a:gs pos="100000">
              <a:srgbClr val="E98300"/>
            </a:gs>
          </a:gsLst>
          <a:lin ang="8100000" scaled="0"/>
        </a:gradFill>
      </p:bgPr>
    </p:bg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6" name="Google Shape;166;p15"/>
          <p:cNvCxnSpPr/>
          <p:nvPr/>
        </p:nvCxnSpPr>
        <p:spPr>
          <a:xfrm>
            <a:off x="800100" y="2522007"/>
            <a:ext cx="105537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67" name="Google Shape;167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8670" y="6361842"/>
            <a:ext cx="643152" cy="212519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15"/>
          <p:cNvSpPr txBox="1"/>
          <p:nvPr>
            <p:ph idx="12" type="sldNum"/>
          </p:nvPr>
        </p:nvSpPr>
        <p:spPr>
          <a:xfrm>
            <a:off x="8610600" y="628282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algn="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algn="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algn="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algn="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algn="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algn="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algn="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algn="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9" name="Google Shape;169;p15"/>
          <p:cNvSpPr txBox="1"/>
          <p:nvPr>
            <p:ph type="title"/>
          </p:nvPr>
        </p:nvSpPr>
        <p:spPr>
          <a:xfrm>
            <a:off x="800100" y="2615992"/>
            <a:ext cx="10553700" cy="12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ato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0" name="Google Shape;170;p15"/>
          <p:cNvSpPr txBox="1"/>
          <p:nvPr>
            <p:ph idx="2" type="title"/>
          </p:nvPr>
        </p:nvSpPr>
        <p:spPr>
          <a:xfrm>
            <a:off x="814125" y="1103900"/>
            <a:ext cx="10553700" cy="1421400"/>
          </a:xfrm>
          <a:prstGeom prst="rect">
            <a:avLst/>
          </a:prstGeom>
        </p:spPr>
        <p:txBody>
          <a:bodyPr anchorCtr="0" anchor="b" bIns="45700" lIns="0" spcFirstLastPara="1" rIns="91425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Break - Green" showMasterSp="0">
  <p:cSld name="Section Break - Green">
    <p:bg>
      <p:bgPr>
        <a:gradFill>
          <a:gsLst>
            <a:gs pos="0">
              <a:srgbClr val="8AC751"/>
            </a:gs>
            <a:gs pos="50000">
              <a:srgbClr val="59B06D"/>
            </a:gs>
            <a:gs pos="100000">
              <a:srgbClr val="279989"/>
            </a:gs>
          </a:gsLst>
          <a:lin ang="8100000" scaled="0"/>
        </a:gradFill>
      </p:bgPr>
    </p:bg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" name="Google Shape;173;p16"/>
          <p:cNvCxnSpPr/>
          <p:nvPr/>
        </p:nvCxnSpPr>
        <p:spPr>
          <a:xfrm>
            <a:off x="800100" y="2522007"/>
            <a:ext cx="105537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74" name="Google Shape;174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8670" y="6361842"/>
            <a:ext cx="643152" cy="212519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16"/>
          <p:cNvSpPr txBox="1"/>
          <p:nvPr>
            <p:ph idx="12" type="sldNum"/>
          </p:nvPr>
        </p:nvSpPr>
        <p:spPr>
          <a:xfrm>
            <a:off x="8610600" y="628282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algn="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algn="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algn="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algn="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algn="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algn="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algn="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algn="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6" name="Google Shape;176;p16"/>
          <p:cNvSpPr txBox="1"/>
          <p:nvPr>
            <p:ph type="title"/>
          </p:nvPr>
        </p:nvSpPr>
        <p:spPr>
          <a:xfrm>
            <a:off x="800100" y="2615992"/>
            <a:ext cx="10553700" cy="12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ato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7" name="Google Shape;177;p16"/>
          <p:cNvSpPr txBox="1"/>
          <p:nvPr>
            <p:ph idx="2" type="title"/>
          </p:nvPr>
        </p:nvSpPr>
        <p:spPr>
          <a:xfrm>
            <a:off x="814125" y="1103900"/>
            <a:ext cx="10553700" cy="1421400"/>
          </a:xfrm>
          <a:prstGeom prst="rect">
            <a:avLst/>
          </a:prstGeom>
        </p:spPr>
        <p:txBody>
          <a:bodyPr anchorCtr="0" anchor="b" bIns="45700" lIns="0" spcFirstLastPara="1" rIns="91425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Break - White">
  <p:cSld name="Section Break - Printab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7"/>
          <p:cNvSpPr txBox="1"/>
          <p:nvPr>
            <p:ph type="title"/>
          </p:nvPr>
        </p:nvSpPr>
        <p:spPr>
          <a:xfrm>
            <a:off x="800100" y="2615992"/>
            <a:ext cx="10553700" cy="12137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3600"/>
              <a:buFont typeface="Lato"/>
              <a:buNone/>
              <a:defRPr>
                <a:solidFill>
                  <a:srgbClr val="40404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80" name="Google Shape;180;p17"/>
          <p:cNvCxnSpPr/>
          <p:nvPr/>
        </p:nvCxnSpPr>
        <p:spPr>
          <a:xfrm>
            <a:off x="800100" y="2522007"/>
            <a:ext cx="10553700" cy="0"/>
          </a:xfrm>
          <a:prstGeom prst="straightConnector1">
            <a:avLst/>
          </a:prstGeom>
          <a:noFill/>
          <a:ln cap="flat" cmpd="sng" w="9525">
            <a:solidFill>
              <a:srgbClr val="8C1515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81" name="Google Shape;181;p17"/>
          <p:cNvSpPr/>
          <p:nvPr/>
        </p:nvSpPr>
        <p:spPr>
          <a:xfrm>
            <a:off x="0" y="-13960"/>
            <a:ext cx="12192000" cy="211532"/>
          </a:xfrm>
          <a:prstGeom prst="rect">
            <a:avLst/>
          </a:prstGeom>
          <a:solidFill>
            <a:srgbClr val="D4D1D1">
              <a:alpha val="2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p17"/>
          <p:cNvSpPr txBox="1"/>
          <p:nvPr>
            <p:ph idx="12" type="sldNum"/>
          </p:nvPr>
        </p:nvSpPr>
        <p:spPr>
          <a:xfrm>
            <a:off x="8610600" y="628282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100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algn="r">
              <a:spcBef>
                <a:spcPts val="0"/>
              </a:spcBef>
              <a:buNone/>
              <a:defRPr sz="1100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algn="r">
              <a:spcBef>
                <a:spcPts val="0"/>
              </a:spcBef>
              <a:buNone/>
              <a:defRPr sz="1100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algn="r">
              <a:spcBef>
                <a:spcPts val="0"/>
              </a:spcBef>
              <a:buNone/>
              <a:defRPr sz="1100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algn="r">
              <a:spcBef>
                <a:spcPts val="0"/>
              </a:spcBef>
              <a:buNone/>
              <a:defRPr sz="1100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algn="r">
              <a:spcBef>
                <a:spcPts val="0"/>
              </a:spcBef>
              <a:buNone/>
              <a:defRPr sz="1100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algn="r">
              <a:spcBef>
                <a:spcPts val="0"/>
              </a:spcBef>
              <a:buNone/>
              <a:defRPr sz="1100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algn="r">
              <a:spcBef>
                <a:spcPts val="0"/>
              </a:spcBef>
              <a:buNone/>
              <a:defRPr sz="1100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algn="r">
              <a:spcBef>
                <a:spcPts val="0"/>
              </a:spcBef>
              <a:buNone/>
              <a:defRPr sz="1100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3" name="Google Shape;183;p17"/>
          <p:cNvSpPr txBox="1"/>
          <p:nvPr>
            <p:ph idx="2" type="title"/>
          </p:nvPr>
        </p:nvSpPr>
        <p:spPr>
          <a:xfrm>
            <a:off x="814125" y="1103900"/>
            <a:ext cx="10553700" cy="1421400"/>
          </a:xfrm>
          <a:prstGeom prst="rect">
            <a:avLst/>
          </a:prstGeom>
        </p:spPr>
        <p:txBody>
          <a:bodyPr anchorCtr="0" anchor="b" bIns="45700" lIns="0" spcFirstLastPara="1" rIns="91425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3600"/>
              <a:buNone/>
              <a:defRPr>
                <a:solidFill>
                  <a:srgbClr val="40404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400"/>
              <a:buNone/>
              <a:defRPr>
                <a:solidFill>
                  <a:srgbClr val="40404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400"/>
              <a:buNone/>
              <a:defRPr>
                <a:solidFill>
                  <a:srgbClr val="40404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400"/>
              <a:buNone/>
              <a:defRPr>
                <a:solidFill>
                  <a:srgbClr val="40404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400"/>
              <a:buNone/>
              <a:defRPr>
                <a:solidFill>
                  <a:srgbClr val="40404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400"/>
              <a:buNone/>
              <a:defRPr>
                <a:solidFill>
                  <a:srgbClr val="40404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400"/>
              <a:buNone/>
              <a:defRPr>
                <a:solidFill>
                  <a:srgbClr val="40404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400"/>
              <a:buNone/>
              <a:defRPr>
                <a:solidFill>
                  <a:srgbClr val="40404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400"/>
              <a:buNone/>
              <a:defRPr>
                <a:solidFill>
                  <a:srgbClr val="40404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- Option 1" showMasterSp="0">
  <p:cSld name="Title Slide - Option 1">
    <p:bg>
      <p:bgPr>
        <a:gradFill>
          <a:gsLst>
            <a:gs pos="0">
              <a:srgbClr val="E04F39"/>
            </a:gs>
            <a:gs pos="15000">
              <a:srgbClr val="E04F39"/>
            </a:gs>
            <a:gs pos="50000">
              <a:srgbClr val="AF2D24"/>
            </a:gs>
            <a:gs pos="100000">
              <a:srgbClr val="8C1515"/>
            </a:gs>
          </a:gsLst>
          <a:lin ang="8100000" scaled="0"/>
        </a:gradFill>
      </p:bgPr>
    </p:bg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9786" y="6147835"/>
            <a:ext cx="1734821" cy="3311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346869" y="6156021"/>
            <a:ext cx="2022942" cy="33715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1" name="Google Shape;191;p19"/>
          <p:cNvCxnSpPr/>
          <p:nvPr/>
        </p:nvCxnSpPr>
        <p:spPr>
          <a:xfrm>
            <a:off x="800100" y="3762332"/>
            <a:ext cx="105537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92" name="Google Shape;192;p19"/>
          <p:cNvSpPr txBox="1"/>
          <p:nvPr>
            <p:ph type="title"/>
          </p:nvPr>
        </p:nvSpPr>
        <p:spPr>
          <a:xfrm>
            <a:off x="772725" y="501500"/>
            <a:ext cx="10553700" cy="2111100"/>
          </a:xfrm>
          <a:prstGeom prst="rect">
            <a:avLst/>
          </a:prstGeom>
        </p:spPr>
        <p:txBody>
          <a:bodyPr anchorCtr="0" anchor="b" bIns="45700" lIns="0" spcFirstLastPara="1" rIns="91425" wrap="square" tIns="457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3" name="Google Shape;193;p19"/>
          <p:cNvSpPr txBox="1"/>
          <p:nvPr>
            <p:ph idx="1" type="subTitle"/>
          </p:nvPr>
        </p:nvSpPr>
        <p:spPr>
          <a:xfrm>
            <a:off x="779950" y="2814950"/>
            <a:ext cx="10553700" cy="724500"/>
          </a:xfrm>
          <a:prstGeom prst="rect">
            <a:avLst/>
          </a:prstGeom>
        </p:spPr>
        <p:txBody>
          <a:bodyPr anchorCtr="0" anchor="ctr" bIns="45700" lIns="0" spcFirstLastPara="1" rIns="91425" wrap="square" tIns="45700">
            <a:normAutofit/>
          </a:bodyPr>
          <a:lstStyle>
            <a:lvl1pPr lvl="0"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1pPr>
            <a:lvl2pPr lvl="1">
              <a:spcBef>
                <a:spcPts val="500"/>
              </a:spcBef>
              <a:spcAft>
                <a:spcPts val="0"/>
              </a:spcAft>
              <a:buSzPts val="1792"/>
              <a:buNone/>
              <a:defRPr/>
            </a:lvl2pPr>
            <a:lvl3pPr lvl="2">
              <a:spcBef>
                <a:spcPts val="500"/>
              </a:spcBef>
              <a:spcAft>
                <a:spcPts val="0"/>
              </a:spcAft>
              <a:buSzPts val="1760"/>
              <a:buNone/>
              <a:defRPr/>
            </a:lvl3pPr>
            <a:lvl4pPr lvl="3">
              <a:spcBef>
                <a:spcPts val="500"/>
              </a:spcBef>
              <a:spcAft>
                <a:spcPts val="0"/>
              </a:spcAft>
              <a:buSzPts val="1568"/>
              <a:buNone/>
              <a:defRPr/>
            </a:lvl4pPr>
            <a:lvl5pPr lvl="4">
              <a:spcBef>
                <a:spcPts val="500"/>
              </a:spcBef>
              <a:spcAft>
                <a:spcPts val="0"/>
              </a:spcAft>
              <a:buSzPts val="1568"/>
              <a:buNone/>
              <a:defRPr/>
            </a:lvl5pPr>
            <a:lvl6pPr lvl="5"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194" name="Google Shape;194;p19"/>
          <p:cNvSpPr txBox="1"/>
          <p:nvPr>
            <p:ph idx="2" type="subTitle"/>
          </p:nvPr>
        </p:nvSpPr>
        <p:spPr>
          <a:xfrm>
            <a:off x="814125" y="3985200"/>
            <a:ext cx="5202300" cy="400200"/>
          </a:xfrm>
          <a:prstGeom prst="rect">
            <a:avLst/>
          </a:prstGeom>
        </p:spPr>
        <p:txBody>
          <a:bodyPr anchorCtr="0" anchor="t" bIns="45700" lIns="0" spcFirstLastPara="1" rIns="91425" wrap="square" tIns="45700">
            <a:noAutofit/>
          </a:bodyPr>
          <a:lstStyle>
            <a:lvl1pPr lvl="0"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>
              <a:spcBef>
                <a:spcPts val="500"/>
              </a:spcBef>
              <a:spcAft>
                <a:spcPts val="0"/>
              </a:spcAft>
              <a:buSzPts val="1792"/>
              <a:buNone/>
              <a:defRPr/>
            </a:lvl2pPr>
            <a:lvl3pPr lvl="2">
              <a:spcBef>
                <a:spcPts val="500"/>
              </a:spcBef>
              <a:spcAft>
                <a:spcPts val="0"/>
              </a:spcAft>
              <a:buSzPts val="1760"/>
              <a:buNone/>
              <a:defRPr/>
            </a:lvl3pPr>
            <a:lvl4pPr lvl="3">
              <a:spcBef>
                <a:spcPts val="500"/>
              </a:spcBef>
              <a:spcAft>
                <a:spcPts val="0"/>
              </a:spcAft>
              <a:buSzPts val="1568"/>
              <a:buNone/>
              <a:defRPr/>
            </a:lvl4pPr>
            <a:lvl5pPr lvl="4">
              <a:spcBef>
                <a:spcPts val="500"/>
              </a:spcBef>
              <a:spcAft>
                <a:spcPts val="0"/>
              </a:spcAft>
              <a:buSzPts val="1568"/>
              <a:buNone/>
              <a:defRPr/>
            </a:lvl5pPr>
            <a:lvl6pPr lvl="5"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195" name="Google Shape;195;p19"/>
          <p:cNvSpPr txBox="1"/>
          <p:nvPr>
            <p:ph idx="3" type="subTitle"/>
          </p:nvPr>
        </p:nvSpPr>
        <p:spPr>
          <a:xfrm>
            <a:off x="814125" y="4364975"/>
            <a:ext cx="5202300" cy="400200"/>
          </a:xfrm>
          <a:prstGeom prst="rect">
            <a:avLst/>
          </a:prstGeom>
        </p:spPr>
        <p:txBody>
          <a:bodyPr anchorCtr="0" anchor="t" bIns="45700" lIns="0" spcFirstLastPara="1" rIns="91425" wrap="square" tIns="45700">
            <a:noAutofit/>
          </a:bodyPr>
          <a:lstStyle>
            <a:lvl1pPr lvl="0" rtl="0"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rtl="0">
              <a:spcBef>
                <a:spcPts val="500"/>
              </a:spcBef>
              <a:spcAft>
                <a:spcPts val="0"/>
              </a:spcAft>
              <a:buSzPts val="1792"/>
              <a:buNone/>
              <a:defRPr/>
            </a:lvl2pPr>
            <a:lvl3pPr lvl="2" rtl="0">
              <a:spcBef>
                <a:spcPts val="500"/>
              </a:spcBef>
              <a:spcAft>
                <a:spcPts val="0"/>
              </a:spcAft>
              <a:buSzPts val="1760"/>
              <a:buNone/>
              <a:defRPr/>
            </a:lvl3pPr>
            <a:lvl4pPr lvl="3" rtl="0">
              <a:spcBef>
                <a:spcPts val="500"/>
              </a:spcBef>
              <a:spcAft>
                <a:spcPts val="0"/>
              </a:spcAft>
              <a:buSzPts val="1568"/>
              <a:buNone/>
              <a:defRPr/>
            </a:lvl4pPr>
            <a:lvl5pPr lvl="4" rtl="0">
              <a:spcBef>
                <a:spcPts val="500"/>
              </a:spcBef>
              <a:spcAft>
                <a:spcPts val="0"/>
              </a:spcAft>
              <a:buSzPts val="1568"/>
              <a:buNone/>
              <a:defRPr/>
            </a:lvl5pPr>
            <a:lvl6pPr lvl="5" rtl="0"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- Option 3A" showMasterSp="0">
  <p:cSld name="Title Slide - Option 3A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7" name="Google Shape;197;p20"/>
          <p:cNvCxnSpPr/>
          <p:nvPr/>
        </p:nvCxnSpPr>
        <p:spPr>
          <a:xfrm>
            <a:off x="0" y="5868971"/>
            <a:ext cx="12192000" cy="0"/>
          </a:xfrm>
          <a:prstGeom prst="straightConnector1">
            <a:avLst/>
          </a:prstGeom>
          <a:noFill/>
          <a:ln cap="flat" cmpd="sng" w="9525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98" name="Google Shape;19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9786" y="6147835"/>
            <a:ext cx="1734821" cy="3311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346869" y="6156021"/>
            <a:ext cx="2022942" cy="337157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0"/>
          <p:cNvSpPr txBox="1"/>
          <p:nvPr>
            <p:ph type="title"/>
          </p:nvPr>
        </p:nvSpPr>
        <p:spPr>
          <a:xfrm>
            <a:off x="772725" y="501500"/>
            <a:ext cx="7023600" cy="2111100"/>
          </a:xfrm>
          <a:prstGeom prst="rect">
            <a:avLst/>
          </a:prstGeom>
        </p:spPr>
        <p:txBody>
          <a:bodyPr anchorCtr="0" anchor="b" bIns="45700" lIns="0" spcFirstLastPara="1" rIns="91425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8C1515"/>
              </a:buClr>
              <a:buSzPts val="4800"/>
              <a:buNone/>
              <a:defRPr b="1">
                <a:solidFill>
                  <a:srgbClr val="8C151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1" name="Google Shape;201;p20"/>
          <p:cNvSpPr txBox="1"/>
          <p:nvPr>
            <p:ph idx="1" type="subTitle"/>
          </p:nvPr>
        </p:nvSpPr>
        <p:spPr>
          <a:xfrm>
            <a:off x="814125" y="3985200"/>
            <a:ext cx="6982200" cy="400200"/>
          </a:xfrm>
          <a:prstGeom prst="rect">
            <a:avLst/>
          </a:prstGeom>
        </p:spPr>
        <p:txBody>
          <a:bodyPr anchorCtr="0" anchor="t" bIns="45700" lIns="0" spcFirstLastPara="1" rIns="91425" wrap="square" tIns="45700">
            <a:noAutofit/>
          </a:bodyPr>
          <a:lstStyle>
            <a:lvl1pPr lvl="0" rtl="0"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2000"/>
              <a:buNone/>
              <a:defRPr sz="2000">
                <a:solidFill>
                  <a:srgbClr val="434343"/>
                </a:solidFill>
              </a:defRPr>
            </a:lvl1pPr>
            <a:lvl2pPr lvl="1" rtl="0"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792"/>
              <a:buNone/>
              <a:defRPr>
                <a:solidFill>
                  <a:srgbClr val="434343"/>
                </a:solidFill>
              </a:defRPr>
            </a:lvl2pPr>
            <a:lvl3pPr lvl="2" rtl="0"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760"/>
              <a:buNone/>
              <a:defRPr>
                <a:solidFill>
                  <a:srgbClr val="434343"/>
                </a:solidFill>
              </a:defRPr>
            </a:lvl3pPr>
            <a:lvl4pPr lvl="3" rtl="0"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568"/>
              <a:buNone/>
              <a:defRPr>
                <a:solidFill>
                  <a:srgbClr val="434343"/>
                </a:solidFill>
              </a:defRPr>
            </a:lvl4pPr>
            <a:lvl5pPr lvl="4" rtl="0"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568"/>
              <a:buNone/>
              <a:defRPr>
                <a:solidFill>
                  <a:srgbClr val="434343"/>
                </a:solidFill>
              </a:defRPr>
            </a:lvl5pPr>
            <a:lvl6pPr lvl="5" rtl="0"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>
                <a:solidFill>
                  <a:srgbClr val="434343"/>
                </a:solidFill>
              </a:defRPr>
            </a:lvl6pPr>
            <a:lvl7pPr lvl="6" rtl="0"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>
                <a:solidFill>
                  <a:srgbClr val="434343"/>
                </a:solidFill>
              </a:defRPr>
            </a:lvl7pPr>
            <a:lvl8pPr lvl="7" rtl="0"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>
                <a:solidFill>
                  <a:srgbClr val="434343"/>
                </a:solidFill>
              </a:defRPr>
            </a:lvl8pPr>
            <a:lvl9pPr lvl="8" rtl="0"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02" name="Google Shape;202;p20"/>
          <p:cNvSpPr txBox="1"/>
          <p:nvPr>
            <p:ph idx="2" type="subTitle"/>
          </p:nvPr>
        </p:nvSpPr>
        <p:spPr>
          <a:xfrm>
            <a:off x="814125" y="4364975"/>
            <a:ext cx="6982200" cy="400200"/>
          </a:xfrm>
          <a:prstGeom prst="rect">
            <a:avLst/>
          </a:prstGeom>
        </p:spPr>
        <p:txBody>
          <a:bodyPr anchorCtr="0" anchor="t" bIns="45700" lIns="0" spcFirstLastPara="1" rIns="91425" wrap="square" tIns="45700">
            <a:noAutofit/>
          </a:bodyPr>
          <a:lstStyle>
            <a:lvl1pPr lvl="0" rtl="0"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2000"/>
              <a:buNone/>
              <a:defRPr sz="2000">
                <a:solidFill>
                  <a:srgbClr val="434343"/>
                </a:solidFill>
              </a:defRPr>
            </a:lvl1pPr>
            <a:lvl2pPr lvl="1" rtl="0"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792"/>
              <a:buNone/>
              <a:defRPr>
                <a:solidFill>
                  <a:srgbClr val="434343"/>
                </a:solidFill>
              </a:defRPr>
            </a:lvl2pPr>
            <a:lvl3pPr lvl="2" rtl="0"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760"/>
              <a:buNone/>
              <a:defRPr>
                <a:solidFill>
                  <a:srgbClr val="434343"/>
                </a:solidFill>
              </a:defRPr>
            </a:lvl3pPr>
            <a:lvl4pPr lvl="3" rtl="0"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568"/>
              <a:buNone/>
              <a:defRPr>
                <a:solidFill>
                  <a:srgbClr val="434343"/>
                </a:solidFill>
              </a:defRPr>
            </a:lvl4pPr>
            <a:lvl5pPr lvl="4" rtl="0"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568"/>
              <a:buNone/>
              <a:defRPr>
                <a:solidFill>
                  <a:srgbClr val="434343"/>
                </a:solidFill>
              </a:defRPr>
            </a:lvl5pPr>
            <a:lvl6pPr lvl="5" rtl="0"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>
                <a:solidFill>
                  <a:srgbClr val="434343"/>
                </a:solidFill>
              </a:defRPr>
            </a:lvl6pPr>
            <a:lvl7pPr lvl="6" rtl="0"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>
                <a:solidFill>
                  <a:srgbClr val="434343"/>
                </a:solidFill>
              </a:defRPr>
            </a:lvl7pPr>
            <a:lvl8pPr lvl="7" rtl="0"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>
                <a:solidFill>
                  <a:srgbClr val="434343"/>
                </a:solidFill>
              </a:defRPr>
            </a:lvl8pPr>
            <a:lvl9pPr lvl="8" rtl="0"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03" name="Google Shape;203;p20"/>
          <p:cNvSpPr txBox="1"/>
          <p:nvPr>
            <p:ph idx="3" type="subTitle"/>
          </p:nvPr>
        </p:nvSpPr>
        <p:spPr>
          <a:xfrm>
            <a:off x="779950" y="2814950"/>
            <a:ext cx="7023600" cy="724500"/>
          </a:xfrm>
          <a:prstGeom prst="rect">
            <a:avLst/>
          </a:prstGeom>
        </p:spPr>
        <p:txBody>
          <a:bodyPr anchorCtr="0" anchor="ctr" bIns="45700" lIns="0" spcFirstLastPara="1" rIns="91425" wrap="square" tIns="45700">
            <a:normAutofit/>
          </a:bodyPr>
          <a:lstStyle>
            <a:lvl1pPr lvl="0" rtl="0"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1pPr>
            <a:lvl2pPr lvl="1" rtl="0"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792"/>
              <a:buNone/>
              <a:defRPr>
                <a:solidFill>
                  <a:srgbClr val="434343"/>
                </a:solidFill>
              </a:defRPr>
            </a:lvl2pPr>
            <a:lvl3pPr lvl="2" rtl="0"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760"/>
              <a:buNone/>
              <a:defRPr>
                <a:solidFill>
                  <a:srgbClr val="434343"/>
                </a:solidFill>
              </a:defRPr>
            </a:lvl3pPr>
            <a:lvl4pPr lvl="3" rtl="0"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568"/>
              <a:buNone/>
              <a:defRPr>
                <a:solidFill>
                  <a:srgbClr val="434343"/>
                </a:solidFill>
              </a:defRPr>
            </a:lvl4pPr>
            <a:lvl5pPr lvl="4" rtl="0"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568"/>
              <a:buNone/>
              <a:defRPr>
                <a:solidFill>
                  <a:srgbClr val="434343"/>
                </a:solidFill>
              </a:defRPr>
            </a:lvl5pPr>
            <a:lvl6pPr lvl="5" rtl="0"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>
                <a:solidFill>
                  <a:srgbClr val="434343"/>
                </a:solidFill>
              </a:defRPr>
            </a:lvl6pPr>
            <a:lvl7pPr lvl="6" rtl="0"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>
                <a:solidFill>
                  <a:srgbClr val="434343"/>
                </a:solidFill>
              </a:defRPr>
            </a:lvl7pPr>
            <a:lvl8pPr lvl="7" rtl="0"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>
                <a:solidFill>
                  <a:srgbClr val="434343"/>
                </a:solidFill>
              </a:defRPr>
            </a:lvl8pPr>
            <a:lvl9pPr lvl="8" rtl="0"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>
                <a:solidFill>
                  <a:srgbClr val="434343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4632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orient="horz" pos="3696">
          <p15:clr>
            <a:srgbClr val="FBAE40"/>
          </p15:clr>
        </p15:guide>
        <p15:guide id="4" orient="horz" pos="26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- Option 4" showMasterSp="0">
  <p:cSld name="Title Slide - Option 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9786" y="6147835"/>
            <a:ext cx="1734821" cy="3311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95982" y="6156021"/>
            <a:ext cx="2022942" cy="337157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21"/>
          <p:cNvSpPr txBox="1"/>
          <p:nvPr>
            <p:ph type="title"/>
          </p:nvPr>
        </p:nvSpPr>
        <p:spPr>
          <a:xfrm>
            <a:off x="772725" y="501500"/>
            <a:ext cx="7023600" cy="2111100"/>
          </a:xfrm>
          <a:prstGeom prst="rect">
            <a:avLst/>
          </a:prstGeom>
        </p:spPr>
        <p:txBody>
          <a:bodyPr anchorCtr="0" anchor="b" bIns="45700" lIns="0" spcFirstLastPara="1" rIns="91425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8C1515"/>
              </a:buClr>
              <a:buSzPts val="4800"/>
              <a:buNone/>
              <a:defRPr b="1">
                <a:solidFill>
                  <a:srgbClr val="8C151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8" name="Google Shape;208;p21"/>
          <p:cNvSpPr txBox="1"/>
          <p:nvPr>
            <p:ph idx="1" type="subTitle"/>
          </p:nvPr>
        </p:nvSpPr>
        <p:spPr>
          <a:xfrm>
            <a:off x="814125" y="3985200"/>
            <a:ext cx="6982200" cy="400200"/>
          </a:xfrm>
          <a:prstGeom prst="rect">
            <a:avLst/>
          </a:prstGeom>
        </p:spPr>
        <p:txBody>
          <a:bodyPr anchorCtr="0" anchor="t" bIns="45700" lIns="0" spcFirstLastPara="1" rIns="91425" wrap="square" tIns="45700">
            <a:noAutofit/>
          </a:bodyPr>
          <a:lstStyle>
            <a:lvl1pPr lvl="0" rtl="0"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2000"/>
              <a:buNone/>
              <a:defRPr sz="2000">
                <a:solidFill>
                  <a:srgbClr val="434343"/>
                </a:solidFill>
              </a:defRPr>
            </a:lvl1pPr>
            <a:lvl2pPr lvl="1" rtl="0"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792"/>
              <a:buNone/>
              <a:defRPr>
                <a:solidFill>
                  <a:srgbClr val="434343"/>
                </a:solidFill>
              </a:defRPr>
            </a:lvl2pPr>
            <a:lvl3pPr lvl="2" rtl="0"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760"/>
              <a:buNone/>
              <a:defRPr>
                <a:solidFill>
                  <a:srgbClr val="434343"/>
                </a:solidFill>
              </a:defRPr>
            </a:lvl3pPr>
            <a:lvl4pPr lvl="3" rtl="0"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568"/>
              <a:buNone/>
              <a:defRPr>
                <a:solidFill>
                  <a:srgbClr val="434343"/>
                </a:solidFill>
              </a:defRPr>
            </a:lvl4pPr>
            <a:lvl5pPr lvl="4" rtl="0"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568"/>
              <a:buNone/>
              <a:defRPr>
                <a:solidFill>
                  <a:srgbClr val="434343"/>
                </a:solidFill>
              </a:defRPr>
            </a:lvl5pPr>
            <a:lvl6pPr lvl="5" rtl="0"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>
                <a:solidFill>
                  <a:srgbClr val="434343"/>
                </a:solidFill>
              </a:defRPr>
            </a:lvl6pPr>
            <a:lvl7pPr lvl="6" rtl="0"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>
                <a:solidFill>
                  <a:srgbClr val="434343"/>
                </a:solidFill>
              </a:defRPr>
            </a:lvl7pPr>
            <a:lvl8pPr lvl="7" rtl="0"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>
                <a:solidFill>
                  <a:srgbClr val="434343"/>
                </a:solidFill>
              </a:defRPr>
            </a:lvl8pPr>
            <a:lvl9pPr lvl="8" rtl="0"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09" name="Google Shape;209;p21"/>
          <p:cNvSpPr txBox="1"/>
          <p:nvPr>
            <p:ph idx="2" type="subTitle"/>
          </p:nvPr>
        </p:nvSpPr>
        <p:spPr>
          <a:xfrm>
            <a:off x="814125" y="4364975"/>
            <a:ext cx="6982200" cy="400200"/>
          </a:xfrm>
          <a:prstGeom prst="rect">
            <a:avLst/>
          </a:prstGeom>
        </p:spPr>
        <p:txBody>
          <a:bodyPr anchorCtr="0" anchor="t" bIns="45700" lIns="0" spcFirstLastPara="1" rIns="91425" wrap="square" tIns="45700">
            <a:noAutofit/>
          </a:bodyPr>
          <a:lstStyle>
            <a:lvl1pPr lvl="0" rtl="0"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2000"/>
              <a:buNone/>
              <a:defRPr sz="2000">
                <a:solidFill>
                  <a:srgbClr val="434343"/>
                </a:solidFill>
              </a:defRPr>
            </a:lvl1pPr>
            <a:lvl2pPr lvl="1" rtl="0"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792"/>
              <a:buNone/>
              <a:defRPr>
                <a:solidFill>
                  <a:srgbClr val="434343"/>
                </a:solidFill>
              </a:defRPr>
            </a:lvl2pPr>
            <a:lvl3pPr lvl="2" rtl="0"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760"/>
              <a:buNone/>
              <a:defRPr>
                <a:solidFill>
                  <a:srgbClr val="434343"/>
                </a:solidFill>
              </a:defRPr>
            </a:lvl3pPr>
            <a:lvl4pPr lvl="3" rtl="0"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568"/>
              <a:buNone/>
              <a:defRPr>
                <a:solidFill>
                  <a:srgbClr val="434343"/>
                </a:solidFill>
              </a:defRPr>
            </a:lvl4pPr>
            <a:lvl5pPr lvl="4" rtl="0"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568"/>
              <a:buNone/>
              <a:defRPr>
                <a:solidFill>
                  <a:srgbClr val="434343"/>
                </a:solidFill>
              </a:defRPr>
            </a:lvl5pPr>
            <a:lvl6pPr lvl="5" rtl="0"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>
                <a:solidFill>
                  <a:srgbClr val="434343"/>
                </a:solidFill>
              </a:defRPr>
            </a:lvl6pPr>
            <a:lvl7pPr lvl="6" rtl="0"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>
                <a:solidFill>
                  <a:srgbClr val="434343"/>
                </a:solidFill>
              </a:defRPr>
            </a:lvl7pPr>
            <a:lvl8pPr lvl="7" rtl="0"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>
                <a:solidFill>
                  <a:srgbClr val="434343"/>
                </a:solidFill>
              </a:defRPr>
            </a:lvl8pPr>
            <a:lvl9pPr lvl="8" rtl="0"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10" name="Google Shape;210;p21"/>
          <p:cNvSpPr txBox="1"/>
          <p:nvPr>
            <p:ph idx="3" type="subTitle"/>
          </p:nvPr>
        </p:nvSpPr>
        <p:spPr>
          <a:xfrm>
            <a:off x="779950" y="2814950"/>
            <a:ext cx="7023600" cy="724500"/>
          </a:xfrm>
          <a:prstGeom prst="rect">
            <a:avLst/>
          </a:prstGeom>
        </p:spPr>
        <p:txBody>
          <a:bodyPr anchorCtr="0" anchor="ctr" bIns="45700" lIns="0" spcFirstLastPara="1" rIns="91425" wrap="square" tIns="45700">
            <a:normAutofit/>
          </a:bodyPr>
          <a:lstStyle>
            <a:lvl1pPr lvl="0" rtl="0"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1pPr>
            <a:lvl2pPr lvl="1" rtl="0"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792"/>
              <a:buNone/>
              <a:defRPr>
                <a:solidFill>
                  <a:srgbClr val="434343"/>
                </a:solidFill>
              </a:defRPr>
            </a:lvl2pPr>
            <a:lvl3pPr lvl="2" rtl="0"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760"/>
              <a:buNone/>
              <a:defRPr>
                <a:solidFill>
                  <a:srgbClr val="434343"/>
                </a:solidFill>
              </a:defRPr>
            </a:lvl3pPr>
            <a:lvl4pPr lvl="3" rtl="0"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568"/>
              <a:buNone/>
              <a:defRPr>
                <a:solidFill>
                  <a:srgbClr val="434343"/>
                </a:solidFill>
              </a:defRPr>
            </a:lvl4pPr>
            <a:lvl5pPr lvl="4" rtl="0"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568"/>
              <a:buNone/>
              <a:defRPr>
                <a:solidFill>
                  <a:srgbClr val="434343"/>
                </a:solidFill>
              </a:defRPr>
            </a:lvl5pPr>
            <a:lvl6pPr lvl="5" rtl="0"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>
                <a:solidFill>
                  <a:srgbClr val="434343"/>
                </a:solidFill>
              </a:defRPr>
            </a:lvl6pPr>
            <a:lvl7pPr lvl="6" rtl="0"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>
                <a:solidFill>
                  <a:srgbClr val="434343"/>
                </a:solidFill>
              </a:defRPr>
            </a:lvl7pPr>
            <a:lvl8pPr lvl="7" rtl="0"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>
                <a:solidFill>
                  <a:srgbClr val="434343"/>
                </a:solidFill>
              </a:defRPr>
            </a:lvl8pPr>
            <a:lvl9pPr lvl="8" rtl="0"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>
                <a:solidFill>
                  <a:srgbClr val="43434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Break - Red" showMasterSp="0">
  <p:cSld name="Section Break - Red">
    <p:bg>
      <p:bgPr>
        <a:gradFill>
          <a:gsLst>
            <a:gs pos="0">
              <a:srgbClr val="E04F39"/>
            </a:gs>
            <a:gs pos="15000">
              <a:srgbClr val="E04F39"/>
            </a:gs>
            <a:gs pos="50000">
              <a:srgbClr val="AF2D24"/>
            </a:gs>
            <a:gs pos="100000">
              <a:srgbClr val="8C1515"/>
            </a:gs>
          </a:gsLst>
          <a:lin ang="8100000" scaled="0"/>
        </a:grad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3"/>
          <p:cNvSpPr txBox="1"/>
          <p:nvPr>
            <p:ph type="title"/>
          </p:nvPr>
        </p:nvSpPr>
        <p:spPr>
          <a:xfrm>
            <a:off x="800100" y="2615992"/>
            <a:ext cx="10553700" cy="12137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ato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24" name="Google Shape;24;p3"/>
          <p:cNvCxnSpPr/>
          <p:nvPr/>
        </p:nvCxnSpPr>
        <p:spPr>
          <a:xfrm>
            <a:off x="800100" y="2522007"/>
            <a:ext cx="105537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25" name="Google Shape;25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8670" y="6361842"/>
            <a:ext cx="643152" cy="212519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3"/>
          <p:cNvSpPr txBox="1"/>
          <p:nvPr>
            <p:ph idx="12" type="sldNum"/>
          </p:nvPr>
        </p:nvSpPr>
        <p:spPr>
          <a:xfrm>
            <a:off x="8610600" y="628282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algn="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algn="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algn="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algn="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algn="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algn="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algn="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algn="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7" name="Google Shape;27;p3"/>
          <p:cNvSpPr txBox="1"/>
          <p:nvPr>
            <p:ph idx="2" type="title"/>
          </p:nvPr>
        </p:nvSpPr>
        <p:spPr>
          <a:xfrm>
            <a:off x="814125" y="1103900"/>
            <a:ext cx="5947200" cy="1421400"/>
          </a:xfrm>
          <a:prstGeom prst="rect">
            <a:avLst/>
          </a:prstGeom>
        </p:spPr>
        <p:txBody>
          <a:bodyPr anchorCtr="0" anchor="b" bIns="45700" lIns="0" spcFirstLastPara="1" rIns="91425" wrap="square" tIns="457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- Option 3 Layout" showMasterSp="0">
  <p:cSld name="Title Slide - Option 2"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ocean floor&#10;&#10;Description automatically generated" id="212" name="Google Shape;212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9786" y="6147835"/>
            <a:ext cx="1734821" cy="3311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346869" y="6156021"/>
            <a:ext cx="2022942" cy="33715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5" name="Google Shape;215;p22"/>
          <p:cNvCxnSpPr/>
          <p:nvPr/>
        </p:nvCxnSpPr>
        <p:spPr>
          <a:xfrm>
            <a:off x="800100" y="3762332"/>
            <a:ext cx="105537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16" name="Google Shape;216;p22"/>
          <p:cNvSpPr txBox="1"/>
          <p:nvPr>
            <p:ph type="title"/>
          </p:nvPr>
        </p:nvSpPr>
        <p:spPr>
          <a:xfrm>
            <a:off x="772725" y="501500"/>
            <a:ext cx="10553700" cy="2111100"/>
          </a:xfrm>
          <a:prstGeom prst="rect">
            <a:avLst/>
          </a:prstGeom>
        </p:spPr>
        <p:txBody>
          <a:bodyPr anchorCtr="0" anchor="b" bIns="45700" lIns="0" spcFirstLastPara="1" rIns="91425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7" name="Google Shape;217;p22"/>
          <p:cNvSpPr txBox="1"/>
          <p:nvPr>
            <p:ph idx="1" type="subTitle"/>
          </p:nvPr>
        </p:nvSpPr>
        <p:spPr>
          <a:xfrm>
            <a:off x="779950" y="2814950"/>
            <a:ext cx="10553700" cy="724500"/>
          </a:xfrm>
          <a:prstGeom prst="rect">
            <a:avLst/>
          </a:prstGeom>
        </p:spPr>
        <p:txBody>
          <a:bodyPr anchorCtr="0" anchor="ctr" bIns="45700" lIns="0" spcFirstLastPara="1" rIns="91425" wrap="square" tIns="45700">
            <a:noAutofit/>
          </a:bodyPr>
          <a:lstStyle>
            <a:lvl1pPr lvl="0" rtl="0"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1pPr>
            <a:lvl2pPr lvl="1" rtl="0">
              <a:spcBef>
                <a:spcPts val="500"/>
              </a:spcBef>
              <a:spcAft>
                <a:spcPts val="0"/>
              </a:spcAft>
              <a:buSzPts val="1792"/>
              <a:buNone/>
              <a:defRPr/>
            </a:lvl2pPr>
            <a:lvl3pPr lvl="2" rtl="0">
              <a:spcBef>
                <a:spcPts val="500"/>
              </a:spcBef>
              <a:spcAft>
                <a:spcPts val="0"/>
              </a:spcAft>
              <a:buSzPts val="1760"/>
              <a:buNone/>
              <a:defRPr/>
            </a:lvl3pPr>
            <a:lvl4pPr lvl="3" rtl="0">
              <a:spcBef>
                <a:spcPts val="500"/>
              </a:spcBef>
              <a:spcAft>
                <a:spcPts val="0"/>
              </a:spcAft>
              <a:buSzPts val="1568"/>
              <a:buNone/>
              <a:defRPr/>
            </a:lvl4pPr>
            <a:lvl5pPr lvl="4" rtl="0">
              <a:spcBef>
                <a:spcPts val="500"/>
              </a:spcBef>
              <a:spcAft>
                <a:spcPts val="0"/>
              </a:spcAft>
              <a:buSzPts val="1568"/>
              <a:buNone/>
              <a:defRPr/>
            </a:lvl5pPr>
            <a:lvl6pPr lvl="5" rtl="0"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218" name="Google Shape;218;p22"/>
          <p:cNvSpPr txBox="1"/>
          <p:nvPr>
            <p:ph idx="2" type="subTitle"/>
          </p:nvPr>
        </p:nvSpPr>
        <p:spPr>
          <a:xfrm>
            <a:off x="814125" y="3985200"/>
            <a:ext cx="5202300" cy="400200"/>
          </a:xfrm>
          <a:prstGeom prst="rect">
            <a:avLst/>
          </a:prstGeom>
        </p:spPr>
        <p:txBody>
          <a:bodyPr anchorCtr="0" anchor="t" bIns="45700" lIns="0" spcFirstLastPara="1" rIns="91425" wrap="square" tIns="45700">
            <a:noAutofit/>
          </a:bodyPr>
          <a:lstStyle>
            <a:lvl1pPr lvl="0" rtl="0"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rtl="0">
              <a:spcBef>
                <a:spcPts val="500"/>
              </a:spcBef>
              <a:spcAft>
                <a:spcPts val="0"/>
              </a:spcAft>
              <a:buSzPts val="1792"/>
              <a:buNone/>
              <a:defRPr/>
            </a:lvl2pPr>
            <a:lvl3pPr lvl="2" rtl="0">
              <a:spcBef>
                <a:spcPts val="500"/>
              </a:spcBef>
              <a:spcAft>
                <a:spcPts val="0"/>
              </a:spcAft>
              <a:buSzPts val="1760"/>
              <a:buNone/>
              <a:defRPr/>
            </a:lvl3pPr>
            <a:lvl4pPr lvl="3" rtl="0">
              <a:spcBef>
                <a:spcPts val="500"/>
              </a:spcBef>
              <a:spcAft>
                <a:spcPts val="0"/>
              </a:spcAft>
              <a:buSzPts val="1568"/>
              <a:buNone/>
              <a:defRPr/>
            </a:lvl4pPr>
            <a:lvl5pPr lvl="4" rtl="0">
              <a:spcBef>
                <a:spcPts val="500"/>
              </a:spcBef>
              <a:spcAft>
                <a:spcPts val="0"/>
              </a:spcAft>
              <a:buSzPts val="1568"/>
              <a:buNone/>
              <a:defRPr/>
            </a:lvl5pPr>
            <a:lvl6pPr lvl="5" rtl="0"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219" name="Google Shape;219;p22"/>
          <p:cNvSpPr txBox="1"/>
          <p:nvPr>
            <p:ph idx="3" type="subTitle"/>
          </p:nvPr>
        </p:nvSpPr>
        <p:spPr>
          <a:xfrm>
            <a:off x="814125" y="4364975"/>
            <a:ext cx="5202300" cy="400200"/>
          </a:xfrm>
          <a:prstGeom prst="rect">
            <a:avLst/>
          </a:prstGeom>
        </p:spPr>
        <p:txBody>
          <a:bodyPr anchorCtr="0" anchor="t" bIns="45700" lIns="0" spcFirstLastPara="1" rIns="91425" wrap="square" tIns="45700">
            <a:noAutofit/>
          </a:bodyPr>
          <a:lstStyle>
            <a:lvl1pPr lvl="0" rtl="0"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rtl="0">
              <a:spcBef>
                <a:spcPts val="500"/>
              </a:spcBef>
              <a:spcAft>
                <a:spcPts val="0"/>
              </a:spcAft>
              <a:buSzPts val="1792"/>
              <a:buNone/>
              <a:defRPr/>
            </a:lvl2pPr>
            <a:lvl3pPr lvl="2" rtl="0">
              <a:spcBef>
                <a:spcPts val="500"/>
              </a:spcBef>
              <a:spcAft>
                <a:spcPts val="0"/>
              </a:spcAft>
              <a:buSzPts val="1760"/>
              <a:buNone/>
              <a:defRPr/>
            </a:lvl3pPr>
            <a:lvl4pPr lvl="3" rtl="0">
              <a:spcBef>
                <a:spcPts val="500"/>
              </a:spcBef>
              <a:spcAft>
                <a:spcPts val="0"/>
              </a:spcAft>
              <a:buSzPts val="1568"/>
              <a:buNone/>
              <a:defRPr/>
            </a:lvl4pPr>
            <a:lvl5pPr lvl="4" rtl="0">
              <a:spcBef>
                <a:spcPts val="500"/>
              </a:spcBef>
              <a:spcAft>
                <a:spcPts val="0"/>
              </a:spcAft>
              <a:buSzPts val="1568"/>
              <a:buNone/>
              <a:defRPr/>
            </a:lvl5pPr>
            <a:lvl6pPr lvl="5" rtl="0"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- Option 3 Layout">
  <p:cSld name="CUSTOM"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3"/>
          <p:cNvSpPr txBox="1"/>
          <p:nvPr>
            <p:ph type="title"/>
          </p:nvPr>
        </p:nvSpPr>
        <p:spPr>
          <a:xfrm>
            <a:off x="772725" y="501500"/>
            <a:ext cx="10553700" cy="2111100"/>
          </a:xfrm>
          <a:prstGeom prst="rect">
            <a:avLst/>
          </a:prstGeom>
        </p:spPr>
        <p:txBody>
          <a:bodyPr anchorCtr="0" anchor="b" bIns="45700" lIns="0" spcFirstLastPara="1" rIns="91425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2" name="Google Shape;222;p23"/>
          <p:cNvSpPr txBox="1"/>
          <p:nvPr>
            <p:ph idx="1" type="subTitle"/>
          </p:nvPr>
        </p:nvSpPr>
        <p:spPr>
          <a:xfrm>
            <a:off x="779950" y="2814950"/>
            <a:ext cx="10553700" cy="724500"/>
          </a:xfrm>
          <a:prstGeom prst="rect">
            <a:avLst/>
          </a:prstGeom>
        </p:spPr>
        <p:txBody>
          <a:bodyPr anchorCtr="0" anchor="ctr" bIns="45700" lIns="0" spcFirstLastPara="1" rIns="91425" wrap="square" tIns="45700">
            <a:noAutofit/>
          </a:bodyPr>
          <a:lstStyle>
            <a:lvl1pPr lvl="0" rtl="0"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1pPr>
            <a:lvl2pPr lvl="1" rtl="0">
              <a:spcBef>
                <a:spcPts val="500"/>
              </a:spcBef>
              <a:spcAft>
                <a:spcPts val="0"/>
              </a:spcAft>
              <a:buSzPts val="1792"/>
              <a:buNone/>
              <a:defRPr/>
            </a:lvl2pPr>
            <a:lvl3pPr lvl="2" rtl="0">
              <a:spcBef>
                <a:spcPts val="500"/>
              </a:spcBef>
              <a:spcAft>
                <a:spcPts val="0"/>
              </a:spcAft>
              <a:buSzPts val="1760"/>
              <a:buNone/>
              <a:defRPr/>
            </a:lvl3pPr>
            <a:lvl4pPr lvl="3" rtl="0">
              <a:spcBef>
                <a:spcPts val="500"/>
              </a:spcBef>
              <a:spcAft>
                <a:spcPts val="0"/>
              </a:spcAft>
              <a:buSzPts val="1568"/>
              <a:buNone/>
              <a:defRPr/>
            </a:lvl4pPr>
            <a:lvl5pPr lvl="4" rtl="0">
              <a:spcBef>
                <a:spcPts val="500"/>
              </a:spcBef>
              <a:spcAft>
                <a:spcPts val="0"/>
              </a:spcAft>
              <a:buSzPts val="1568"/>
              <a:buNone/>
              <a:defRPr/>
            </a:lvl5pPr>
            <a:lvl6pPr lvl="5" rtl="0"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223" name="Google Shape;223;p23"/>
          <p:cNvSpPr txBox="1"/>
          <p:nvPr>
            <p:ph idx="2" type="subTitle"/>
          </p:nvPr>
        </p:nvSpPr>
        <p:spPr>
          <a:xfrm>
            <a:off x="814125" y="3985200"/>
            <a:ext cx="5202300" cy="400200"/>
          </a:xfrm>
          <a:prstGeom prst="rect">
            <a:avLst/>
          </a:prstGeom>
        </p:spPr>
        <p:txBody>
          <a:bodyPr anchorCtr="0" anchor="t" bIns="45700" lIns="0" spcFirstLastPara="1" rIns="91425" wrap="square" tIns="45700">
            <a:noAutofit/>
          </a:bodyPr>
          <a:lstStyle>
            <a:lvl1pPr lvl="0" rtl="0"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rtl="0">
              <a:spcBef>
                <a:spcPts val="500"/>
              </a:spcBef>
              <a:spcAft>
                <a:spcPts val="0"/>
              </a:spcAft>
              <a:buSzPts val="1792"/>
              <a:buNone/>
              <a:defRPr/>
            </a:lvl2pPr>
            <a:lvl3pPr lvl="2" rtl="0">
              <a:spcBef>
                <a:spcPts val="500"/>
              </a:spcBef>
              <a:spcAft>
                <a:spcPts val="0"/>
              </a:spcAft>
              <a:buSzPts val="1760"/>
              <a:buNone/>
              <a:defRPr/>
            </a:lvl3pPr>
            <a:lvl4pPr lvl="3" rtl="0">
              <a:spcBef>
                <a:spcPts val="500"/>
              </a:spcBef>
              <a:spcAft>
                <a:spcPts val="0"/>
              </a:spcAft>
              <a:buSzPts val="1568"/>
              <a:buNone/>
              <a:defRPr/>
            </a:lvl4pPr>
            <a:lvl5pPr lvl="4" rtl="0">
              <a:spcBef>
                <a:spcPts val="500"/>
              </a:spcBef>
              <a:spcAft>
                <a:spcPts val="0"/>
              </a:spcAft>
              <a:buSzPts val="1568"/>
              <a:buNone/>
              <a:defRPr/>
            </a:lvl5pPr>
            <a:lvl6pPr lvl="5" rtl="0"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224" name="Google Shape;224;p23"/>
          <p:cNvSpPr txBox="1"/>
          <p:nvPr>
            <p:ph idx="3" type="subTitle"/>
          </p:nvPr>
        </p:nvSpPr>
        <p:spPr>
          <a:xfrm>
            <a:off x="814125" y="4364975"/>
            <a:ext cx="5202300" cy="400200"/>
          </a:xfrm>
          <a:prstGeom prst="rect">
            <a:avLst/>
          </a:prstGeom>
        </p:spPr>
        <p:txBody>
          <a:bodyPr anchorCtr="0" anchor="t" bIns="45700" lIns="0" spcFirstLastPara="1" rIns="91425" wrap="square" tIns="45700">
            <a:noAutofit/>
          </a:bodyPr>
          <a:lstStyle>
            <a:lvl1pPr lvl="0" rtl="0"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rtl="0">
              <a:spcBef>
                <a:spcPts val="500"/>
              </a:spcBef>
              <a:spcAft>
                <a:spcPts val="0"/>
              </a:spcAft>
              <a:buSzPts val="1792"/>
              <a:buNone/>
              <a:defRPr/>
            </a:lvl2pPr>
            <a:lvl3pPr lvl="2" rtl="0">
              <a:spcBef>
                <a:spcPts val="500"/>
              </a:spcBef>
              <a:spcAft>
                <a:spcPts val="0"/>
              </a:spcAft>
              <a:buSzPts val="1760"/>
              <a:buNone/>
              <a:defRPr/>
            </a:lvl3pPr>
            <a:lvl4pPr lvl="3" rtl="0">
              <a:spcBef>
                <a:spcPts val="500"/>
              </a:spcBef>
              <a:spcAft>
                <a:spcPts val="0"/>
              </a:spcAft>
              <a:buSzPts val="1568"/>
              <a:buNone/>
              <a:defRPr/>
            </a:lvl4pPr>
            <a:lvl5pPr lvl="4" rtl="0">
              <a:spcBef>
                <a:spcPts val="500"/>
              </a:spcBef>
              <a:spcAft>
                <a:spcPts val="0"/>
              </a:spcAft>
              <a:buSzPts val="1568"/>
              <a:buNone/>
              <a:defRPr/>
            </a:lvl5pPr>
            <a:lvl6pPr lvl="5" rtl="0"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cxnSp>
        <p:nvCxnSpPr>
          <p:cNvPr id="225" name="Google Shape;225;p23"/>
          <p:cNvCxnSpPr/>
          <p:nvPr/>
        </p:nvCxnSpPr>
        <p:spPr>
          <a:xfrm>
            <a:off x="800100" y="3762332"/>
            <a:ext cx="105537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226" name="Google Shape;226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59786" y="6147835"/>
            <a:ext cx="1734821" cy="3311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346869" y="6156021"/>
            <a:ext cx="2022943" cy="3371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- Option 3B" showMasterSp="0">
  <p:cSld name="Title Slide - Option 3B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9786" y="6147835"/>
            <a:ext cx="1734821" cy="33119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0" name="Google Shape;230;p24"/>
          <p:cNvCxnSpPr/>
          <p:nvPr/>
        </p:nvCxnSpPr>
        <p:spPr>
          <a:xfrm>
            <a:off x="0" y="5868971"/>
            <a:ext cx="12192000" cy="0"/>
          </a:xfrm>
          <a:prstGeom prst="straightConnector1">
            <a:avLst/>
          </a:prstGeom>
          <a:noFill/>
          <a:ln cap="flat" cmpd="sng" w="9525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231" name="Google Shape;231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346869" y="6156021"/>
            <a:ext cx="2022942" cy="337157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24"/>
          <p:cNvSpPr txBox="1"/>
          <p:nvPr>
            <p:ph type="title"/>
          </p:nvPr>
        </p:nvSpPr>
        <p:spPr>
          <a:xfrm>
            <a:off x="772725" y="501500"/>
            <a:ext cx="7023600" cy="2111100"/>
          </a:xfrm>
          <a:prstGeom prst="rect">
            <a:avLst/>
          </a:prstGeom>
        </p:spPr>
        <p:txBody>
          <a:bodyPr anchorCtr="0" anchor="b" bIns="45700" lIns="0" spcFirstLastPara="1" rIns="91425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8C1515"/>
              </a:buClr>
              <a:buSzPts val="4800"/>
              <a:buNone/>
              <a:defRPr b="1">
                <a:solidFill>
                  <a:srgbClr val="8C151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3" name="Google Shape;233;p24"/>
          <p:cNvSpPr txBox="1"/>
          <p:nvPr>
            <p:ph idx="1" type="subTitle"/>
          </p:nvPr>
        </p:nvSpPr>
        <p:spPr>
          <a:xfrm>
            <a:off x="814125" y="3985200"/>
            <a:ext cx="6982200" cy="400200"/>
          </a:xfrm>
          <a:prstGeom prst="rect">
            <a:avLst/>
          </a:prstGeom>
        </p:spPr>
        <p:txBody>
          <a:bodyPr anchorCtr="0" anchor="t" bIns="45700" lIns="0" spcFirstLastPara="1" rIns="91425" wrap="square" tIns="45700">
            <a:noAutofit/>
          </a:bodyPr>
          <a:lstStyle>
            <a:lvl1pPr lvl="0" rtl="0"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2000"/>
              <a:buNone/>
              <a:defRPr sz="2000">
                <a:solidFill>
                  <a:srgbClr val="434343"/>
                </a:solidFill>
              </a:defRPr>
            </a:lvl1pPr>
            <a:lvl2pPr lvl="1" rtl="0"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792"/>
              <a:buNone/>
              <a:defRPr>
                <a:solidFill>
                  <a:srgbClr val="434343"/>
                </a:solidFill>
              </a:defRPr>
            </a:lvl2pPr>
            <a:lvl3pPr lvl="2" rtl="0"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760"/>
              <a:buNone/>
              <a:defRPr>
                <a:solidFill>
                  <a:srgbClr val="434343"/>
                </a:solidFill>
              </a:defRPr>
            </a:lvl3pPr>
            <a:lvl4pPr lvl="3" rtl="0"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568"/>
              <a:buNone/>
              <a:defRPr>
                <a:solidFill>
                  <a:srgbClr val="434343"/>
                </a:solidFill>
              </a:defRPr>
            </a:lvl4pPr>
            <a:lvl5pPr lvl="4" rtl="0"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568"/>
              <a:buNone/>
              <a:defRPr>
                <a:solidFill>
                  <a:srgbClr val="434343"/>
                </a:solidFill>
              </a:defRPr>
            </a:lvl5pPr>
            <a:lvl6pPr lvl="5" rtl="0"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>
                <a:solidFill>
                  <a:srgbClr val="434343"/>
                </a:solidFill>
              </a:defRPr>
            </a:lvl6pPr>
            <a:lvl7pPr lvl="6" rtl="0"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>
                <a:solidFill>
                  <a:srgbClr val="434343"/>
                </a:solidFill>
              </a:defRPr>
            </a:lvl7pPr>
            <a:lvl8pPr lvl="7" rtl="0"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>
                <a:solidFill>
                  <a:srgbClr val="434343"/>
                </a:solidFill>
              </a:defRPr>
            </a:lvl8pPr>
            <a:lvl9pPr lvl="8" rtl="0"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34" name="Google Shape;234;p24"/>
          <p:cNvSpPr txBox="1"/>
          <p:nvPr>
            <p:ph idx="2" type="subTitle"/>
          </p:nvPr>
        </p:nvSpPr>
        <p:spPr>
          <a:xfrm>
            <a:off x="814125" y="4364975"/>
            <a:ext cx="6982200" cy="400200"/>
          </a:xfrm>
          <a:prstGeom prst="rect">
            <a:avLst/>
          </a:prstGeom>
        </p:spPr>
        <p:txBody>
          <a:bodyPr anchorCtr="0" anchor="t" bIns="45700" lIns="0" spcFirstLastPara="1" rIns="91425" wrap="square" tIns="45700">
            <a:noAutofit/>
          </a:bodyPr>
          <a:lstStyle>
            <a:lvl1pPr lvl="0" rtl="0"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2000"/>
              <a:buNone/>
              <a:defRPr sz="2000">
                <a:solidFill>
                  <a:srgbClr val="434343"/>
                </a:solidFill>
              </a:defRPr>
            </a:lvl1pPr>
            <a:lvl2pPr lvl="1" rtl="0"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792"/>
              <a:buNone/>
              <a:defRPr>
                <a:solidFill>
                  <a:srgbClr val="434343"/>
                </a:solidFill>
              </a:defRPr>
            </a:lvl2pPr>
            <a:lvl3pPr lvl="2" rtl="0"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760"/>
              <a:buNone/>
              <a:defRPr>
                <a:solidFill>
                  <a:srgbClr val="434343"/>
                </a:solidFill>
              </a:defRPr>
            </a:lvl3pPr>
            <a:lvl4pPr lvl="3" rtl="0"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568"/>
              <a:buNone/>
              <a:defRPr>
                <a:solidFill>
                  <a:srgbClr val="434343"/>
                </a:solidFill>
              </a:defRPr>
            </a:lvl4pPr>
            <a:lvl5pPr lvl="4" rtl="0"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568"/>
              <a:buNone/>
              <a:defRPr>
                <a:solidFill>
                  <a:srgbClr val="434343"/>
                </a:solidFill>
              </a:defRPr>
            </a:lvl5pPr>
            <a:lvl6pPr lvl="5" rtl="0"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>
                <a:solidFill>
                  <a:srgbClr val="434343"/>
                </a:solidFill>
              </a:defRPr>
            </a:lvl6pPr>
            <a:lvl7pPr lvl="6" rtl="0"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>
                <a:solidFill>
                  <a:srgbClr val="434343"/>
                </a:solidFill>
              </a:defRPr>
            </a:lvl7pPr>
            <a:lvl8pPr lvl="7" rtl="0"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>
                <a:solidFill>
                  <a:srgbClr val="434343"/>
                </a:solidFill>
              </a:defRPr>
            </a:lvl8pPr>
            <a:lvl9pPr lvl="8" rtl="0"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35" name="Google Shape;235;p24"/>
          <p:cNvSpPr txBox="1"/>
          <p:nvPr>
            <p:ph idx="3" type="subTitle"/>
          </p:nvPr>
        </p:nvSpPr>
        <p:spPr>
          <a:xfrm>
            <a:off x="779950" y="2814950"/>
            <a:ext cx="7023600" cy="724500"/>
          </a:xfrm>
          <a:prstGeom prst="rect">
            <a:avLst/>
          </a:prstGeom>
        </p:spPr>
        <p:txBody>
          <a:bodyPr anchorCtr="0" anchor="ctr" bIns="45700" lIns="0" spcFirstLastPara="1" rIns="91425" wrap="square" tIns="45700">
            <a:normAutofit/>
          </a:bodyPr>
          <a:lstStyle>
            <a:lvl1pPr lvl="0" rtl="0"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1pPr>
            <a:lvl2pPr lvl="1" rtl="0"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792"/>
              <a:buNone/>
              <a:defRPr>
                <a:solidFill>
                  <a:srgbClr val="434343"/>
                </a:solidFill>
              </a:defRPr>
            </a:lvl2pPr>
            <a:lvl3pPr lvl="2" rtl="0"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760"/>
              <a:buNone/>
              <a:defRPr>
                <a:solidFill>
                  <a:srgbClr val="434343"/>
                </a:solidFill>
              </a:defRPr>
            </a:lvl3pPr>
            <a:lvl4pPr lvl="3" rtl="0"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568"/>
              <a:buNone/>
              <a:defRPr>
                <a:solidFill>
                  <a:srgbClr val="434343"/>
                </a:solidFill>
              </a:defRPr>
            </a:lvl4pPr>
            <a:lvl5pPr lvl="4" rtl="0"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568"/>
              <a:buNone/>
              <a:defRPr>
                <a:solidFill>
                  <a:srgbClr val="434343"/>
                </a:solidFill>
              </a:defRPr>
            </a:lvl5pPr>
            <a:lvl6pPr lvl="5" rtl="0"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>
                <a:solidFill>
                  <a:srgbClr val="434343"/>
                </a:solidFill>
              </a:defRPr>
            </a:lvl6pPr>
            <a:lvl7pPr lvl="6" rtl="0"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>
                <a:solidFill>
                  <a:srgbClr val="434343"/>
                </a:solidFill>
              </a:defRPr>
            </a:lvl7pPr>
            <a:lvl8pPr lvl="7" rtl="0"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>
                <a:solidFill>
                  <a:srgbClr val="434343"/>
                </a:solidFill>
              </a:defRPr>
            </a:lvl8pPr>
            <a:lvl9pPr lvl="8" rtl="0"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>
                <a:solidFill>
                  <a:srgbClr val="434343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4632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orient="horz" pos="3696">
          <p15:clr>
            <a:srgbClr val="FBAE40"/>
          </p15:clr>
        </p15:guide>
        <p15:guide id="4" orient="horz" pos="264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- Option 3C" showMasterSp="0">
  <p:cSld name="Title Slide - Option 3C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9786" y="6147835"/>
            <a:ext cx="1734821" cy="33119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8" name="Google Shape;238;p25"/>
          <p:cNvCxnSpPr/>
          <p:nvPr/>
        </p:nvCxnSpPr>
        <p:spPr>
          <a:xfrm>
            <a:off x="0" y="5868971"/>
            <a:ext cx="12192000" cy="0"/>
          </a:xfrm>
          <a:prstGeom prst="straightConnector1">
            <a:avLst/>
          </a:prstGeom>
          <a:noFill/>
          <a:ln cap="flat" cmpd="sng" w="9525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239" name="Google Shape;239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346869" y="6156021"/>
            <a:ext cx="2022942" cy="337157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25"/>
          <p:cNvSpPr txBox="1"/>
          <p:nvPr>
            <p:ph type="title"/>
          </p:nvPr>
        </p:nvSpPr>
        <p:spPr>
          <a:xfrm>
            <a:off x="772725" y="501500"/>
            <a:ext cx="7023600" cy="2111100"/>
          </a:xfrm>
          <a:prstGeom prst="rect">
            <a:avLst/>
          </a:prstGeom>
        </p:spPr>
        <p:txBody>
          <a:bodyPr anchorCtr="0" anchor="b" bIns="45700" lIns="0" spcFirstLastPara="1" rIns="91425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8C1515"/>
              </a:buClr>
              <a:buSzPts val="4800"/>
              <a:buNone/>
              <a:defRPr b="1">
                <a:solidFill>
                  <a:srgbClr val="8C151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1" name="Google Shape;241;p25"/>
          <p:cNvSpPr txBox="1"/>
          <p:nvPr>
            <p:ph idx="1" type="subTitle"/>
          </p:nvPr>
        </p:nvSpPr>
        <p:spPr>
          <a:xfrm>
            <a:off x="814125" y="3985200"/>
            <a:ext cx="6982200" cy="400200"/>
          </a:xfrm>
          <a:prstGeom prst="rect">
            <a:avLst/>
          </a:prstGeom>
        </p:spPr>
        <p:txBody>
          <a:bodyPr anchorCtr="0" anchor="t" bIns="45700" lIns="0" spcFirstLastPara="1" rIns="91425" wrap="square" tIns="45700">
            <a:noAutofit/>
          </a:bodyPr>
          <a:lstStyle>
            <a:lvl1pPr lvl="0" rtl="0"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2000"/>
              <a:buNone/>
              <a:defRPr sz="2000">
                <a:solidFill>
                  <a:srgbClr val="434343"/>
                </a:solidFill>
              </a:defRPr>
            </a:lvl1pPr>
            <a:lvl2pPr lvl="1" rtl="0"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792"/>
              <a:buNone/>
              <a:defRPr>
                <a:solidFill>
                  <a:srgbClr val="434343"/>
                </a:solidFill>
              </a:defRPr>
            </a:lvl2pPr>
            <a:lvl3pPr lvl="2" rtl="0"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760"/>
              <a:buNone/>
              <a:defRPr>
                <a:solidFill>
                  <a:srgbClr val="434343"/>
                </a:solidFill>
              </a:defRPr>
            </a:lvl3pPr>
            <a:lvl4pPr lvl="3" rtl="0"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568"/>
              <a:buNone/>
              <a:defRPr>
                <a:solidFill>
                  <a:srgbClr val="434343"/>
                </a:solidFill>
              </a:defRPr>
            </a:lvl4pPr>
            <a:lvl5pPr lvl="4" rtl="0"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568"/>
              <a:buNone/>
              <a:defRPr>
                <a:solidFill>
                  <a:srgbClr val="434343"/>
                </a:solidFill>
              </a:defRPr>
            </a:lvl5pPr>
            <a:lvl6pPr lvl="5" rtl="0"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>
                <a:solidFill>
                  <a:srgbClr val="434343"/>
                </a:solidFill>
              </a:defRPr>
            </a:lvl6pPr>
            <a:lvl7pPr lvl="6" rtl="0"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>
                <a:solidFill>
                  <a:srgbClr val="434343"/>
                </a:solidFill>
              </a:defRPr>
            </a:lvl7pPr>
            <a:lvl8pPr lvl="7" rtl="0"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>
                <a:solidFill>
                  <a:srgbClr val="434343"/>
                </a:solidFill>
              </a:defRPr>
            </a:lvl8pPr>
            <a:lvl9pPr lvl="8" rtl="0"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42" name="Google Shape;242;p25"/>
          <p:cNvSpPr txBox="1"/>
          <p:nvPr>
            <p:ph idx="2" type="subTitle"/>
          </p:nvPr>
        </p:nvSpPr>
        <p:spPr>
          <a:xfrm>
            <a:off x="814125" y="4364975"/>
            <a:ext cx="6982200" cy="400200"/>
          </a:xfrm>
          <a:prstGeom prst="rect">
            <a:avLst/>
          </a:prstGeom>
        </p:spPr>
        <p:txBody>
          <a:bodyPr anchorCtr="0" anchor="t" bIns="45700" lIns="0" spcFirstLastPara="1" rIns="91425" wrap="square" tIns="45700">
            <a:noAutofit/>
          </a:bodyPr>
          <a:lstStyle>
            <a:lvl1pPr lvl="0" rtl="0"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2000"/>
              <a:buNone/>
              <a:defRPr sz="2000">
                <a:solidFill>
                  <a:srgbClr val="434343"/>
                </a:solidFill>
              </a:defRPr>
            </a:lvl1pPr>
            <a:lvl2pPr lvl="1" rtl="0"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792"/>
              <a:buNone/>
              <a:defRPr>
                <a:solidFill>
                  <a:srgbClr val="434343"/>
                </a:solidFill>
              </a:defRPr>
            </a:lvl2pPr>
            <a:lvl3pPr lvl="2" rtl="0"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760"/>
              <a:buNone/>
              <a:defRPr>
                <a:solidFill>
                  <a:srgbClr val="434343"/>
                </a:solidFill>
              </a:defRPr>
            </a:lvl3pPr>
            <a:lvl4pPr lvl="3" rtl="0"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568"/>
              <a:buNone/>
              <a:defRPr>
                <a:solidFill>
                  <a:srgbClr val="434343"/>
                </a:solidFill>
              </a:defRPr>
            </a:lvl4pPr>
            <a:lvl5pPr lvl="4" rtl="0"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568"/>
              <a:buNone/>
              <a:defRPr>
                <a:solidFill>
                  <a:srgbClr val="434343"/>
                </a:solidFill>
              </a:defRPr>
            </a:lvl5pPr>
            <a:lvl6pPr lvl="5" rtl="0"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>
                <a:solidFill>
                  <a:srgbClr val="434343"/>
                </a:solidFill>
              </a:defRPr>
            </a:lvl6pPr>
            <a:lvl7pPr lvl="6" rtl="0"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>
                <a:solidFill>
                  <a:srgbClr val="434343"/>
                </a:solidFill>
              </a:defRPr>
            </a:lvl7pPr>
            <a:lvl8pPr lvl="7" rtl="0"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>
                <a:solidFill>
                  <a:srgbClr val="434343"/>
                </a:solidFill>
              </a:defRPr>
            </a:lvl8pPr>
            <a:lvl9pPr lvl="8" rtl="0"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43" name="Google Shape;243;p25"/>
          <p:cNvSpPr txBox="1"/>
          <p:nvPr>
            <p:ph idx="3" type="subTitle"/>
          </p:nvPr>
        </p:nvSpPr>
        <p:spPr>
          <a:xfrm>
            <a:off x="779950" y="2814950"/>
            <a:ext cx="7023600" cy="724500"/>
          </a:xfrm>
          <a:prstGeom prst="rect">
            <a:avLst/>
          </a:prstGeom>
        </p:spPr>
        <p:txBody>
          <a:bodyPr anchorCtr="0" anchor="ctr" bIns="45700" lIns="0" spcFirstLastPara="1" rIns="91425" wrap="square" tIns="45700">
            <a:normAutofit/>
          </a:bodyPr>
          <a:lstStyle>
            <a:lvl1pPr lvl="0" rtl="0"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1pPr>
            <a:lvl2pPr lvl="1" rtl="0"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792"/>
              <a:buNone/>
              <a:defRPr>
                <a:solidFill>
                  <a:srgbClr val="434343"/>
                </a:solidFill>
              </a:defRPr>
            </a:lvl2pPr>
            <a:lvl3pPr lvl="2" rtl="0"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760"/>
              <a:buNone/>
              <a:defRPr>
                <a:solidFill>
                  <a:srgbClr val="434343"/>
                </a:solidFill>
              </a:defRPr>
            </a:lvl3pPr>
            <a:lvl4pPr lvl="3" rtl="0"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568"/>
              <a:buNone/>
              <a:defRPr>
                <a:solidFill>
                  <a:srgbClr val="434343"/>
                </a:solidFill>
              </a:defRPr>
            </a:lvl4pPr>
            <a:lvl5pPr lvl="4" rtl="0"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568"/>
              <a:buNone/>
              <a:defRPr>
                <a:solidFill>
                  <a:srgbClr val="434343"/>
                </a:solidFill>
              </a:defRPr>
            </a:lvl5pPr>
            <a:lvl6pPr lvl="5" rtl="0"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>
                <a:solidFill>
                  <a:srgbClr val="434343"/>
                </a:solidFill>
              </a:defRPr>
            </a:lvl6pPr>
            <a:lvl7pPr lvl="6" rtl="0"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>
                <a:solidFill>
                  <a:srgbClr val="434343"/>
                </a:solidFill>
              </a:defRPr>
            </a:lvl7pPr>
            <a:lvl8pPr lvl="7" rtl="0"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>
                <a:solidFill>
                  <a:srgbClr val="434343"/>
                </a:solidFill>
              </a:defRPr>
            </a:lvl8pPr>
            <a:lvl9pPr lvl="8" rtl="0"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>
                <a:solidFill>
                  <a:srgbClr val="434343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4632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orient="horz" pos="3696">
          <p15:clr>
            <a:srgbClr val="FBAE40"/>
          </p15:clr>
        </p15:guide>
        <p15:guide id="4" orient="horz" pos="264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- Option 5" showMasterSp="0">
  <p:cSld name="Title Slide - Option 5">
    <p:bg>
      <p:bgPr>
        <a:solidFill>
          <a:srgbClr val="D4D1D1"/>
        </a:solidFill>
      </p:bgPr>
    </p:bg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5" name="Google Shape;245;p26"/>
          <p:cNvCxnSpPr/>
          <p:nvPr/>
        </p:nvCxnSpPr>
        <p:spPr>
          <a:xfrm>
            <a:off x="0" y="4191000"/>
            <a:ext cx="7340828" cy="0"/>
          </a:xfrm>
          <a:prstGeom prst="straightConnector1">
            <a:avLst/>
          </a:prstGeom>
          <a:noFill/>
          <a:ln cap="flat" cmpd="sng" w="9525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46" name="Google Shape;246;p26"/>
          <p:cNvCxnSpPr/>
          <p:nvPr/>
        </p:nvCxnSpPr>
        <p:spPr>
          <a:xfrm>
            <a:off x="0" y="5868971"/>
            <a:ext cx="12192000" cy="0"/>
          </a:xfrm>
          <a:prstGeom prst="straightConnector1">
            <a:avLst/>
          </a:prstGeom>
          <a:noFill/>
          <a:ln cap="flat" cmpd="sng" w="9525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247" name="Google Shape;247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59786" y="6147835"/>
            <a:ext cx="1734821" cy="3311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346869" y="6156021"/>
            <a:ext cx="2022942" cy="337157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26"/>
          <p:cNvSpPr txBox="1"/>
          <p:nvPr>
            <p:ph type="title"/>
          </p:nvPr>
        </p:nvSpPr>
        <p:spPr>
          <a:xfrm>
            <a:off x="772725" y="501500"/>
            <a:ext cx="6471600" cy="2111100"/>
          </a:xfrm>
          <a:prstGeom prst="rect">
            <a:avLst/>
          </a:prstGeom>
        </p:spPr>
        <p:txBody>
          <a:bodyPr anchorCtr="0" anchor="b" bIns="45700" lIns="0" spcFirstLastPara="1" rIns="91425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8C1515"/>
              </a:buClr>
              <a:buSzPts val="4800"/>
              <a:buNone/>
              <a:defRPr b="1">
                <a:solidFill>
                  <a:srgbClr val="8C151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0" name="Google Shape;250;p26"/>
          <p:cNvSpPr txBox="1"/>
          <p:nvPr>
            <p:ph idx="1" type="subTitle"/>
          </p:nvPr>
        </p:nvSpPr>
        <p:spPr>
          <a:xfrm>
            <a:off x="779374" y="2835638"/>
            <a:ext cx="6471600" cy="724500"/>
          </a:xfrm>
          <a:prstGeom prst="rect">
            <a:avLst/>
          </a:prstGeom>
        </p:spPr>
        <p:txBody>
          <a:bodyPr anchorCtr="0" anchor="ctr" bIns="45700" lIns="0" spcFirstLastPara="1" rIns="91425" wrap="square" tIns="45700">
            <a:normAutofit/>
          </a:bodyPr>
          <a:lstStyle>
            <a:lvl1pPr lvl="0" rtl="0"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1pPr>
            <a:lvl2pPr lvl="1" rtl="0"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792"/>
              <a:buNone/>
              <a:defRPr>
                <a:solidFill>
                  <a:srgbClr val="434343"/>
                </a:solidFill>
              </a:defRPr>
            </a:lvl2pPr>
            <a:lvl3pPr lvl="2" rtl="0"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760"/>
              <a:buNone/>
              <a:defRPr>
                <a:solidFill>
                  <a:srgbClr val="434343"/>
                </a:solidFill>
              </a:defRPr>
            </a:lvl3pPr>
            <a:lvl4pPr lvl="3" rtl="0"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568"/>
              <a:buNone/>
              <a:defRPr>
                <a:solidFill>
                  <a:srgbClr val="434343"/>
                </a:solidFill>
              </a:defRPr>
            </a:lvl4pPr>
            <a:lvl5pPr lvl="4" rtl="0"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568"/>
              <a:buNone/>
              <a:defRPr>
                <a:solidFill>
                  <a:srgbClr val="434343"/>
                </a:solidFill>
              </a:defRPr>
            </a:lvl5pPr>
            <a:lvl6pPr lvl="5" rtl="0"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>
                <a:solidFill>
                  <a:srgbClr val="434343"/>
                </a:solidFill>
              </a:defRPr>
            </a:lvl6pPr>
            <a:lvl7pPr lvl="6" rtl="0"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>
                <a:solidFill>
                  <a:srgbClr val="434343"/>
                </a:solidFill>
              </a:defRPr>
            </a:lvl7pPr>
            <a:lvl8pPr lvl="7" rtl="0"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>
                <a:solidFill>
                  <a:srgbClr val="434343"/>
                </a:solidFill>
              </a:defRPr>
            </a:lvl8pPr>
            <a:lvl9pPr lvl="8" rtl="0"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51" name="Google Shape;251;p26"/>
          <p:cNvSpPr txBox="1"/>
          <p:nvPr>
            <p:ph idx="2" type="subTitle"/>
          </p:nvPr>
        </p:nvSpPr>
        <p:spPr>
          <a:xfrm>
            <a:off x="814125" y="4442400"/>
            <a:ext cx="6430200" cy="400200"/>
          </a:xfrm>
          <a:prstGeom prst="rect">
            <a:avLst/>
          </a:prstGeom>
        </p:spPr>
        <p:txBody>
          <a:bodyPr anchorCtr="0" anchor="t" bIns="45700" lIns="0" spcFirstLastPara="1" rIns="91425" wrap="square" tIns="45700">
            <a:noAutofit/>
          </a:bodyPr>
          <a:lstStyle>
            <a:lvl1pPr lvl="0" rtl="0"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2000"/>
              <a:buNone/>
              <a:defRPr sz="2000">
                <a:solidFill>
                  <a:srgbClr val="434343"/>
                </a:solidFill>
              </a:defRPr>
            </a:lvl1pPr>
            <a:lvl2pPr lvl="1" rtl="0"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792"/>
              <a:buNone/>
              <a:defRPr>
                <a:solidFill>
                  <a:srgbClr val="434343"/>
                </a:solidFill>
              </a:defRPr>
            </a:lvl2pPr>
            <a:lvl3pPr lvl="2" rtl="0"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760"/>
              <a:buNone/>
              <a:defRPr>
                <a:solidFill>
                  <a:srgbClr val="434343"/>
                </a:solidFill>
              </a:defRPr>
            </a:lvl3pPr>
            <a:lvl4pPr lvl="3" rtl="0"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568"/>
              <a:buNone/>
              <a:defRPr>
                <a:solidFill>
                  <a:srgbClr val="434343"/>
                </a:solidFill>
              </a:defRPr>
            </a:lvl4pPr>
            <a:lvl5pPr lvl="4" rtl="0"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568"/>
              <a:buNone/>
              <a:defRPr>
                <a:solidFill>
                  <a:srgbClr val="434343"/>
                </a:solidFill>
              </a:defRPr>
            </a:lvl5pPr>
            <a:lvl6pPr lvl="5" rtl="0"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>
                <a:solidFill>
                  <a:srgbClr val="434343"/>
                </a:solidFill>
              </a:defRPr>
            </a:lvl6pPr>
            <a:lvl7pPr lvl="6" rtl="0"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>
                <a:solidFill>
                  <a:srgbClr val="434343"/>
                </a:solidFill>
              </a:defRPr>
            </a:lvl7pPr>
            <a:lvl8pPr lvl="7" rtl="0"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>
                <a:solidFill>
                  <a:srgbClr val="434343"/>
                </a:solidFill>
              </a:defRPr>
            </a:lvl8pPr>
            <a:lvl9pPr lvl="8" rtl="0"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52" name="Google Shape;252;p26"/>
          <p:cNvSpPr txBox="1"/>
          <p:nvPr>
            <p:ph idx="3" type="subTitle"/>
          </p:nvPr>
        </p:nvSpPr>
        <p:spPr>
          <a:xfrm>
            <a:off x="814125" y="4822175"/>
            <a:ext cx="6430200" cy="400200"/>
          </a:xfrm>
          <a:prstGeom prst="rect">
            <a:avLst/>
          </a:prstGeom>
        </p:spPr>
        <p:txBody>
          <a:bodyPr anchorCtr="0" anchor="t" bIns="45700" lIns="0" spcFirstLastPara="1" rIns="91425" wrap="square" tIns="45700">
            <a:noAutofit/>
          </a:bodyPr>
          <a:lstStyle>
            <a:lvl1pPr lvl="0" rtl="0"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2000"/>
              <a:buNone/>
              <a:defRPr sz="2000">
                <a:solidFill>
                  <a:srgbClr val="434343"/>
                </a:solidFill>
              </a:defRPr>
            </a:lvl1pPr>
            <a:lvl2pPr lvl="1" rtl="0"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792"/>
              <a:buNone/>
              <a:defRPr>
                <a:solidFill>
                  <a:srgbClr val="434343"/>
                </a:solidFill>
              </a:defRPr>
            </a:lvl2pPr>
            <a:lvl3pPr lvl="2" rtl="0"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760"/>
              <a:buNone/>
              <a:defRPr>
                <a:solidFill>
                  <a:srgbClr val="434343"/>
                </a:solidFill>
              </a:defRPr>
            </a:lvl3pPr>
            <a:lvl4pPr lvl="3" rtl="0"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568"/>
              <a:buNone/>
              <a:defRPr>
                <a:solidFill>
                  <a:srgbClr val="434343"/>
                </a:solidFill>
              </a:defRPr>
            </a:lvl4pPr>
            <a:lvl5pPr lvl="4" rtl="0"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568"/>
              <a:buNone/>
              <a:defRPr>
                <a:solidFill>
                  <a:srgbClr val="434343"/>
                </a:solidFill>
              </a:defRPr>
            </a:lvl5pPr>
            <a:lvl6pPr lvl="5" rtl="0"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>
                <a:solidFill>
                  <a:srgbClr val="434343"/>
                </a:solidFill>
              </a:defRPr>
            </a:lvl6pPr>
            <a:lvl7pPr lvl="6" rtl="0"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>
                <a:solidFill>
                  <a:srgbClr val="434343"/>
                </a:solidFill>
              </a:defRPr>
            </a:lvl7pPr>
            <a:lvl8pPr lvl="7" rtl="0"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>
                <a:solidFill>
                  <a:srgbClr val="434343"/>
                </a:solidFill>
              </a:defRPr>
            </a:lvl8pPr>
            <a:lvl9pPr lvl="8" rtl="0"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53" name="Google Shape;253;p26"/>
          <p:cNvSpPr/>
          <p:nvPr>
            <p:ph idx="4" type="pic"/>
          </p:nvPr>
        </p:nvSpPr>
        <p:spPr>
          <a:xfrm>
            <a:off x="7340825" y="-13800"/>
            <a:ext cx="4898700" cy="58812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4632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orient="horz" pos="3696">
          <p15:clr>
            <a:srgbClr val="FBAE40"/>
          </p15:clr>
        </p15:guide>
        <p15:guide id="4" orient="horz" pos="264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- Option 3A - Printable">
  <p:cSld name="CUSTOM_1"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5" name="Google Shape;255;p27"/>
          <p:cNvCxnSpPr/>
          <p:nvPr/>
        </p:nvCxnSpPr>
        <p:spPr>
          <a:xfrm>
            <a:off x="0" y="5868971"/>
            <a:ext cx="12192000" cy="0"/>
          </a:xfrm>
          <a:prstGeom prst="straightConnector1">
            <a:avLst/>
          </a:prstGeom>
          <a:noFill/>
          <a:ln cap="flat" cmpd="sng" w="9525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256" name="Google Shape;256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59786" y="6147835"/>
            <a:ext cx="1734821" cy="3311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346869" y="6156021"/>
            <a:ext cx="2022943" cy="33715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27"/>
          <p:cNvSpPr txBox="1"/>
          <p:nvPr>
            <p:ph type="title"/>
          </p:nvPr>
        </p:nvSpPr>
        <p:spPr>
          <a:xfrm>
            <a:off x="772725" y="501500"/>
            <a:ext cx="7023600" cy="2111100"/>
          </a:xfrm>
          <a:prstGeom prst="rect">
            <a:avLst/>
          </a:prstGeom>
        </p:spPr>
        <p:txBody>
          <a:bodyPr anchorCtr="0" anchor="b" bIns="45700" lIns="0" spcFirstLastPara="1" rIns="91425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8C1515"/>
              </a:buClr>
              <a:buSzPts val="4800"/>
              <a:buNone/>
              <a:defRPr b="1">
                <a:solidFill>
                  <a:srgbClr val="8C151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9" name="Google Shape;259;p27"/>
          <p:cNvSpPr txBox="1"/>
          <p:nvPr>
            <p:ph idx="1" type="subTitle"/>
          </p:nvPr>
        </p:nvSpPr>
        <p:spPr>
          <a:xfrm>
            <a:off x="814125" y="3985200"/>
            <a:ext cx="6982200" cy="400200"/>
          </a:xfrm>
          <a:prstGeom prst="rect">
            <a:avLst/>
          </a:prstGeom>
        </p:spPr>
        <p:txBody>
          <a:bodyPr anchorCtr="0" anchor="t" bIns="45700" lIns="0" spcFirstLastPara="1" rIns="91425" wrap="square" tIns="45700">
            <a:noAutofit/>
          </a:bodyPr>
          <a:lstStyle>
            <a:lvl1pPr lvl="0" rtl="0"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2000"/>
              <a:buNone/>
              <a:defRPr sz="2000">
                <a:solidFill>
                  <a:srgbClr val="434343"/>
                </a:solidFill>
              </a:defRPr>
            </a:lvl1pPr>
            <a:lvl2pPr lvl="1" rtl="0"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792"/>
              <a:buNone/>
              <a:defRPr>
                <a:solidFill>
                  <a:srgbClr val="434343"/>
                </a:solidFill>
              </a:defRPr>
            </a:lvl2pPr>
            <a:lvl3pPr lvl="2" rtl="0"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760"/>
              <a:buNone/>
              <a:defRPr>
                <a:solidFill>
                  <a:srgbClr val="434343"/>
                </a:solidFill>
              </a:defRPr>
            </a:lvl3pPr>
            <a:lvl4pPr lvl="3" rtl="0"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568"/>
              <a:buNone/>
              <a:defRPr>
                <a:solidFill>
                  <a:srgbClr val="434343"/>
                </a:solidFill>
              </a:defRPr>
            </a:lvl4pPr>
            <a:lvl5pPr lvl="4" rtl="0"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568"/>
              <a:buNone/>
              <a:defRPr>
                <a:solidFill>
                  <a:srgbClr val="434343"/>
                </a:solidFill>
              </a:defRPr>
            </a:lvl5pPr>
            <a:lvl6pPr lvl="5" rtl="0"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>
                <a:solidFill>
                  <a:srgbClr val="434343"/>
                </a:solidFill>
              </a:defRPr>
            </a:lvl6pPr>
            <a:lvl7pPr lvl="6" rtl="0"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>
                <a:solidFill>
                  <a:srgbClr val="434343"/>
                </a:solidFill>
              </a:defRPr>
            </a:lvl7pPr>
            <a:lvl8pPr lvl="7" rtl="0"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>
                <a:solidFill>
                  <a:srgbClr val="434343"/>
                </a:solidFill>
              </a:defRPr>
            </a:lvl8pPr>
            <a:lvl9pPr lvl="8" rtl="0"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60" name="Google Shape;260;p27"/>
          <p:cNvSpPr txBox="1"/>
          <p:nvPr>
            <p:ph idx="2" type="subTitle"/>
          </p:nvPr>
        </p:nvSpPr>
        <p:spPr>
          <a:xfrm>
            <a:off x="814125" y="4364975"/>
            <a:ext cx="6982200" cy="400200"/>
          </a:xfrm>
          <a:prstGeom prst="rect">
            <a:avLst/>
          </a:prstGeom>
        </p:spPr>
        <p:txBody>
          <a:bodyPr anchorCtr="0" anchor="t" bIns="45700" lIns="0" spcFirstLastPara="1" rIns="91425" wrap="square" tIns="45700">
            <a:noAutofit/>
          </a:bodyPr>
          <a:lstStyle>
            <a:lvl1pPr lvl="0" rtl="0"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2000"/>
              <a:buNone/>
              <a:defRPr sz="2000">
                <a:solidFill>
                  <a:srgbClr val="434343"/>
                </a:solidFill>
              </a:defRPr>
            </a:lvl1pPr>
            <a:lvl2pPr lvl="1" rtl="0"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792"/>
              <a:buNone/>
              <a:defRPr>
                <a:solidFill>
                  <a:srgbClr val="434343"/>
                </a:solidFill>
              </a:defRPr>
            </a:lvl2pPr>
            <a:lvl3pPr lvl="2" rtl="0"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760"/>
              <a:buNone/>
              <a:defRPr>
                <a:solidFill>
                  <a:srgbClr val="434343"/>
                </a:solidFill>
              </a:defRPr>
            </a:lvl3pPr>
            <a:lvl4pPr lvl="3" rtl="0"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568"/>
              <a:buNone/>
              <a:defRPr>
                <a:solidFill>
                  <a:srgbClr val="434343"/>
                </a:solidFill>
              </a:defRPr>
            </a:lvl4pPr>
            <a:lvl5pPr lvl="4" rtl="0"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568"/>
              <a:buNone/>
              <a:defRPr>
                <a:solidFill>
                  <a:srgbClr val="434343"/>
                </a:solidFill>
              </a:defRPr>
            </a:lvl5pPr>
            <a:lvl6pPr lvl="5" rtl="0"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>
                <a:solidFill>
                  <a:srgbClr val="434343"/>
                </a:solidFill>
              </a:defRPr>
            </a:lvl6pPr>
            <a:lvl7pPr lvl="6" rtl="0"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>
                <a:solidFill>
                  <a:srgbClr val="434343"/>
                </a:solidFill>
              </a:defRPr>
            </a:lvl7pPr>
            <a:lvl8pPr lvl="7" rtl="0"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>
                <a:solidFill>
                  <a:srgbClr val="434343"/>
                </a:solidFill>
              </a:defRPr>
            </a:lvl8pPr>
            <a:lvl9pPr lvl="8" rtl="0"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61" name="Google Shape;261;p27"/>
          <p:cNvSpPr txBox="1"/>
          <p:nvPr>
            <p:ph idx="3" type="subTitle"/>
          </p:nvPr>
        </p:nvSpPr>
        <p:spPr>
          <a:xfrm>
            <a:off x="779950" y="2814950"/>
            <a:ext cx="7023600" cy="724500"/>
          </a:xfrm>
          <a:prstGeom prst="rect">
            <a:avLst/>
          </a:prstGeom>
        </p:spPr>
        <p:txBody>
          <a:bodyPr anchorCtr="0" anchor="ctr" bIns="45700" lIns="0" spcFirstLastPara="1" rIns="91425" wrap="square" tIns="45700">
            <a:normAutofit/>
          </a:bodyPr>
          <a:lstStyle>
            <a:lvl1pPr lvl="0" rtl="0"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1pPr>
            <a:lvl2pPr lvl="1" rtl="0"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792"/>
              <a:buNone/>
              <a:defRPr>
                <a:solidFill>
                  <a:srgbClr val="434343"/>
                </a:solidFill>
              </a:defRPr>
            </a:lvl2pPr>
            <a:lvl3pPr lvl="2" rtl="0"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760"/>
              <a:buNone/>
              <a:defRPr>
                <a:solidFill>
                  <a:srgbClr val="434343"/>
                </a:solidFill>
              </a:defRPr>
            </a:lvl3pPr>
            <a:lvl4pPr lvl="3" rtl="0"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568"/>
              <a:buNone/>
              <a:defRPr>
                <a:solidFill>
                  <a:srgbClr val="434343"/>
                </a:solidFill>
              </a:defRPr>
            </a:lvl4pPr>
            <a:lvl5pPr lvl="4" rtl="0"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568"/>
              <a:buNone/>
              <a:defRPr>
                <a:solidFill>
                  <a:srgbClr val="434343"/>
                </a:solidFill>
              </a:defRPr>
            </a:lvl5pPr>
            <a:lvl6pPr lvl="5" rtl="0"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>
                <a:solidFill>
                  <a:srgbClr val="434343"/>
                </a:solidFill>
              </a:defRPr>
            </a:lvl6pPr>
            <a:lvl7pPr lvl="6" rtl="0"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>
                <a:solidFill>
                  <a:srgbClr val="434343"/>
                </a:solidFill>
              </a:defRPr>
            </a:lvl7pPr>
            <a:lvl8pPr lvl="7" rtl="0"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>
                <a:solidFill>
                  <a:srgbClr val="434343"/>
                </a:solidFill>
              </a:defRPr>
            </a:lvl8pPr>
            <a:lvl9pPr lvl="8" rtl="0"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>
                <a:solidFill>
                  <a:srgbClr val="434343"/>
                </a:solidFill>
              </a:defRPr>
            </a:lvl9pPr>
          </a:lstStyle>
          <a:p/>
        </p:txBody>
      </p:sp>
      <p:pic>
        <p:nvPicPr>
          <p:cNvPr id="262" name="Google Shape;262;p27"/>
          <p:cNvPicPr preferRelativeResize="0"/>
          <p:nvPr/>
        </p:nvPicPr>
        <p:blipFill rotWithShape="1">
          <a:blip r:embed="rId4">
            <a:alphaModFix/>
          </a:blip>
          <a:srcRect b="0" l="0" r="12372" t="3128"/>
          <a:stretch/>
        </p:blipFill>
        <p:spPr>
          <a:xfrm>
            <a:off x="9028919" y="-10344"/>
            <a:ext cx="3173424" cy="44685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 - Option 3C - Printable">
  <p:cSld name="CUSTOM_1_1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4" name="Google Shape;264;p28"/>
          <p:cNvCxnSpPr/>
          <p:nvPr/>
        </p:nvCxnSpPr>
        <p:spPr>
          <a:xfrm>
            <a:off x="0" y="5868971"/>
            <a:ext cx="12192000" cy="0"/>
          </a:xfrm>
          <a:prstGeom prst="straightConnector1">
            <a:avLst/>
          </a:prstGeom>
          <a:noFill/>
          <a:ln cap="flat" cmpd="sng" w="9525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265" name="Google Shape;265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59786" y="6147835"/>
            <a:ext cx="1734821" cy="3311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346869" y="6156021"/>
            <a:ext cx="2022943" cy="337157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28"/>
          <p:cNvSpPr txBox="1"/>
          <p:nvPr>
            <p:ph type="title"/>
          </p:nvPr>
        </p:nvSpPr>
        <p:spPr>
          <a:xfrm>
            <a:off x="772725" y="501500"/>
            <a:ext cx="7023600" cy="2111100"/>
          </a:xfrm>
          <a:prstGeom prst="rect">
            <a:avLst/>
          </a:prstGeom>
        </p:spPr>
        <p:txBody>
          <a:bodyPr anchorCtr="0" anchor="b" bIns="45700" lIns="0" spcFirstLastPara="1" rIns="91425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8C1515"/>
              </a:buClr>
              <a:buSzPts val="4800"/>
              <a:buNone/>
              <a:defRPr b="1">
                <a:solidFill>
                  <a:srgbClr val="8C151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8" name="Google Shape;268;p28"/>
          <p:cNvSpPr txBox="1"/>
          <p:nvPr>
            <p:ph idx="1" type="subTitle"/>
          </p:nvPr>
        </p:nvSpPr>
        <p:spPr>
          <a:xfrm>
            <a:off x="814125" y="3985200"/>
            <a:ext cx="6982200" cy="400200"/>
          </a:xfrm>
          <a:prstGeom prst="rect">
            <a:avLst/>
          </a:prstGeom>
        </p:spPr>
        <p:txBody>
          <a:bodyPr anchorCtr="0" anchor="t" bIns="45700" lIns="0" spcFirstLastPara="1" rIns="91425" wrap="square" tIns="45700">
            <a:noAutofit/>
          </a:bodyPr>
          <a:lstStyle>
            <a:lvl1pPr lvl="0" rtl="0"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2000"/>
              <a:buNone/>
              <a:defRPr sz="2000">
                <a:solidFill>
                  <a:srgbClr val="434343"/>
                </a:solidFill>
              </a:defRPr>
            </a:lvl1pPr>
            <a:lvl2pPr lvl="1" rtl="0"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792"/>
              <a:buNone/>
              <a:defRPr>
                <a:solidFill>
                  <a:srgbClr val="434343"/>
                </a:solidFill>
              </a:defRPr>
            </a:lvl2pPr>
            <a:lvl3pPr lvl="2" rtl="0"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760"/>
              <a:buNone/>
              <a:defRPr>
                <a:solidFill>
                  <a:srgbClr val="434343"/>
                </a:solidFill>
              </a:defRPr>
            </a:lvl3pPr>
            <a:lvl4pPr lvl="3" rtl="0"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568"/>
              <a:buNone/>
              <a:defRPr>
                <a:solidFill>
                  <a:srgbClr val="434343"/>
                </a:solidFill>
              </a:defRPr>
            </a:lvl4pPr>
            <a:lvl5pPr lvl="4" rtl="0"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568"/>
              <a:buNone/>
              <a:defRPr>
                <a:solidFill>
                  <a:srgbClr val="434343"/>
                </a:solidFill>
              </a:defRPr>
            </a:lvl5pPr>
            <a:lvl6pPr lvl="5" rtl="0"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>
                <a:solidFill>
                  <a:srgbClr val="434343"/>
                </a:solidFill>
              </a:defRPr>
            </a:lvl6pPr>
            <a:lvl7pPr lvl="6" rtl="0"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>
                <a:solidFill>
                  <a:srgbClr val="434343"/>
                </a:solidFill>
              </a:defRPr>
            </a:lvl7pPr>
            <a:lvl8pPr lvl="7" rtl="0"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>
                <a:solidFill>
                  <a:srgbClr val="434343"/>
                </a:solidFill>
              </a:defRPr>
            </a:lvl8pPr>
            <a:lvl9pPr lvl="8" rtl="0"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69" name="Google Shape;269;p28"/>
          <p:cNvSpPr txBox="1"/>
          <p:nvPr>
            <p:ph idx="2" type="subTitle"/>
          </p:nvPr>
        </p:nvSpPr>
        <p:spPr>
          <a:xfrm>
            <a:off x="814125" y="4364975"/>
            <a:ext cx="6982200" cy="400200"/>
          </a:xfrm>
          <a:prstGeom prst="rect">
            <a:avLst/>
          </a:prstGeom>
        </p:spPr>
        <p:txBody>
          <a:bodyPr anchorCtr="0" anchor="t" bIns="45700" lIns="0" spcFirstLastPara="1" rIns="91425" wrap="square" tIns="45700">
            <a:noAutofit/>
          </a:bodyPr>
          <a:lstStyle>
            <a:lvl1pPr lvl="0" rtl="0"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2000"/>
              <a:buNone/>
              <a:defRPr sz="2000">
                <a:solidFill>
                  <a:srgbClr val="434343"/>
                </a:solidFill>
              </a:defRPr>
            </a:lvl1pPr>
            <a:lvl2pPr lvl="1" rtl="0"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792"/>
              <a:buNone/>
              <a:defRPr>
                <a:solidFill>
                  <a:srgbClr val="434343"/>
                </a:solidFill>
              </a:defRPr>
            </a:lvl2pPr>
            <a:lvl3pPr lvl="2" rtl="0"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760"/>
              <a:buNone/>
              <a:defRPr>
                <a:solidFill>
                  <a:srgbClr val="434343"/>
                </a:solidFill>
              </a:defRPr>
            </a:lvl3pPr>
            <a:lvl4pPr lvl="3" rtl="0"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568"/>
              <a:buNone/>
              <a:defRPr>
                <a:solidFill>
                  <a:srgbClr val="434343"/>
                </a:solidFill>
              </a:defRPr>
            </a:lvl4pPr>
            <a:lvl5pPr lvl="4" rtl="0"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568"/>
              <a:buNone/>
              <a:defRPr>
                <a:solidFill>
                  <a:srgbClr val="434343"/>
                </a:solidFill>
              </a:defRPr>
            </a:lvl5pPr>
            <a:lvl6pPr lvl="5" rtl="0"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>
                <a:solidFill>
                  <a:srgbClr val="434343"/>
                </a:solidFill>
              </a:defRPr>
            </a:lvl6pPr>
            <a:lvl7pPr lvl="6" rtl="0"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>
                <a:solidFill>
                  <a:srgbClr val="434343"/>
                </a:solidFill>
              </a:defRPr>
            </a:lvl7pPr>
            <a:lvl8pPr lvl="7" rtl="0"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>
                <a:solidFill>
                  <a:srgbClr val="434343"/>
                </a:solidFill>
              </a:defRPr>
            </a:lvl8pPr>
            <a:lvl9pPr lvl="8" rtl="0"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70" name="Google Shape;270;p28"/>
          <p:cNvSpPr txBox="1"/>
          <p:nvPr>
            <p:ph idx="3" type="subTitle"/>
          </p:nvPr>
        </p:nvSpPr>
        <p:spPr>
          <a:xfrm>
            <a:off x="779950" y="2814950"/>
            <a:ext cx="7023600" cy="724500"/>
          </a:xfrm>
          <a:prstGeom prst="rect">
            <a:avLst/>
          </a:prstGeom>
        </p:spPr>
        <p:txBody>
          <a:bodyPr anchorCtr="0" anchor="ctr" bIns="45700" lIns="0" spcFirstLastPara="1" rIns="91425" wrap="square" tIns="45700">
            <a:normAutofit/>
          </a:bodyPr>
          <a:lstStyle>
            <a:lvl1pPr lvl="0" rtl="0"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1pPr>
            <a:lvl2pPr lvl="1" rtl="0"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792"/>
              <a:buNone/>
              <a:defRPr>
                <a:solidFill>
                  <a:srgbClr val="434343"/>
                </a:solidFill>
              </a:defRPr>
            </a:lvl2pPr>
            <a:lvl3pPr lvl="2" rtl="0"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760"/>
              <a:buNone/>
              <a:defRPr>
                <a:solidFill>
                  <a:srgbClr val="434343"/>
                </a:solidFill>
              </a:defRPr>
            </a:lvl3pPr>
            <a:lvl4pPr lvl="3" rtl="0"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568"/>
              <a:buNone/>
              <a:defRPr>
                <a:solidFill>
                  <a:srgbClr val="434343"/>
                </a:solidFill>
              </a:defRPr>
            </a:lvl4pPr>
            <a:lvl5pPr lvl="4" rtl="0"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568"/>
              <a:buNone/>
              <a:defRPr>
                <a:solidFill>
                  <a:srgbClr val="434343"/>
                </a:solidFill>
              </a:defRPr>
            </a:lvl5pPr>
            <a:lvl6pPr lvl="5" rtl="0"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>
                <a:solidFill>
                  <a:srgbClr val="434343"/>
                </a:solidFill>
              </a:defRPr>
            </a:lvl6pPr>
            <a:lvl7pPr lvl="6" rtl="0"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>
                <a:solidFill>
                  <a:srgbClr val="434343"/>
                </a:solidFill>
              </a:defRPr>
            </a:lvl7pPr>
            <a:lvl8pPr lvl="7" rtl="0"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>
                <a:solidFill>
                  <a:srgbClr val="434343"/>
                </a:solidFill>
              </a:defRPr>
            </a:lvl8pPr>
            <a:lvl9pPr lvl="8" rtl="0"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>
                <a:solidFill>
                  <a:srgbClr val="434343"/>
                </a:solidFill>
              </a:defRPr>
            </a:lvl9pPr>
          </a:lstStyle>
          <a:p/>
        </p:txBody>
      </p:sp>
      <p:pic>
        <p:nvPicPr>
          <p:cNvPr id="271" name="Google Shape;271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19614" y="-2769"/>
            <a:ext cx="4985499" cy="5402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- Option 3B - Printable">
  <p:cSld name="CUSTOM_1_1_1"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3" name="Google Shape;273;p29"/>
          <p:cNvCxnSpPr/>
          <p:nvPr/>
        </p:nvCxnSpPr>
        <p:spPr>
          <a:xfrm>
            <a:off x="0" y="5868971"/>
            <a:ext cx="12192000" cy="0"/>
          </a:xfrm>
          <a:prstGeom prst="straightConnector1">
            <a:avLst/>
          </a:prstGeom>
          <a:noFill/>
          <a:ln cap="flat" cmpd="sng" w="9525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274" name="Google Shape;274;p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59786" y="6147835"/>
            <a:ext cx="1734821" cy="3311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346869" y="6156021"/>
            <a:ext cx="2022943" cy="337157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29"/>
          <p:cNvSpPr txBox="1"/>
          <p:nvPr>
            <p:ph type="title"/>
          </p:nvPr>
        </p:nvSpPr>
        <p:spPr>
          <a:xfrm>
            <a:off x="772725" y="501500"/>
            <a:ext cx="7023600" cy="2111100"/>
          </a:xfrm>
          <a:prstGeom prst="rect">
            <a:avLst/>
          </a:prstGeom>
        </p:spPr>
        <p:txBody>
          <a:bodyPr anchorCtr="0" anchor="b" bIns="45700" lIns="0" spcFirstLastPara="1" rIns="91425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8C1515"/>
              </a:buClr>
              <a:buSzPts val="4800"/>
              <a:buNone/>
              <a:defRPr b="1">
                <a:solidFill>
                  <a:srgbClr val="8C151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7" name="Google Shape;277;p29"/>
          <p:cNvSpPr txBox="1"/>
          <p:nvPr>
            <p:ph idx="1" type="subTitle"/>
          </p:nvPr>
        </p:nvSpPr>
        <p:spPr>
          <a:xfrm>
            <a:off x="814125" y="3985200"/>
            <a:ext cx="6982200" cy="400200"/>
          </a:xfrm>
          <a:prstGeom prst="rect">
            <a:avLst/>
          </a:prstGeom>
        </p:spPr>
        <p:txBody>
          <a:bodyPr anchorCtr="0" anchor="t" bIns="45700" lIns="0" spcFirstLastPara="1" rIns="91425" wrap="square" tIns="45700">
            <a:noAutofit/>
          </a:bodyPr>
          <a:lstStyle>
            <a:lvl1pPr lvl="0" rtl="0"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2000"/>
              <a:buNone/>
              <a:defRPr sz="2000">
                <a:solidFill>
                  <a:srgbClr val="434343"/>
                </a:solidFill>
              </a:defRPr>
            </a:lvl1pPr>
            <a:lvl2pPr lvl="1" rtl="0"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792"/>
              <a:buNone/>
              <a:defRPr>
                <a:solidFill>
                  <a:srgbClr val="434343"/>
                </a:solidFill>
              </a:defRPr>
            </a:lvl2pPr>
            <a:lvl3pPr lvl="2" rtl="0"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760"/>
              <a:buNone/>
              <a:defRPr>
                <a:solidFill>
                  <a:srgbClr val="434343"/>
                </a:solidFill>
              </a:defRPr>
            </a:lvl3pPr>
            <a:lvl4pPr lvl="3" rtl="0"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568"/>
              <a:buNone/>
              <a:defRPr>
                <a:solidFill>
                  <a:srgbClr val="434343"/>
                </a:solidFill>
              </a:defRPr>
            </a:lvl4pPr>
            <a:lvl5pPr lvl="4" rtl="0"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568"/>
              <a:buNone/>
              <a:defRPr>
                <a:solidFill>
                  <a:srgbClr val="434343"/>
                </a:solidFill>
              </a:defRPr>
            </a:lvl5pPr>
            <a:lvl6pPr lvl="5" rtl="0"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>
                <a:solidFill>
                  <a:srgbClr val="434343"/>
                </a:solidFill>
              </a:defRPr>
            </a:lvl6pPr>
            <a:lvl7pPr lvl="6" rtl="0"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>
                <a:solidFill>
                  <a:srgbClr val="434343"/>
                </a:solidFill>
              </a:defRPr>
            </a:lvl7pPr>
            <a:lvl8pPr lvl="7" rtl="0"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>
                <a:solidFill>
                  <a:srgbClr val="434343"/>
                </a:solidFill>
              </a:defRPr>
            </a:lvl8pPr>
            <a:lvl9pPr lvl="8" rtl="0"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78" name="Google Shape;278;p29"/>
          <p:cNvSpPr txBox="1"/>
          <p:nvPr>
            <p:ph idx="2" type="subTitle"/>
          </p:nvPr>
        </p:nvSpPr>
        <p:spPr>
          <a:xfrm>
            <a:off x="814125" y="4364975"/>
            <a:ext cx="6982200" cy="400200"/>
          </a:xfrm>
          <a:prstGeom prst="rect">
            <a:avLst/>
          </a:prstGeom>
        </p:spPr>
        <p:txBody>
          <a:bodyPr anchorCtr="0" anchor="t" bIns="45700" lIns="0" spcFirstLastPara="1" rIns="91425" wrap="square" tIns="45700">
            <a:noAutofit/>
          </a:bodyPr>
          <a:lstStyle>
            <a:lvl1pPr lvl="0" rtl="0"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2000"/>
              <a:buNone/>
              <a:defRPr sz="2000">
                <a:solidFill>
                  <a:srgbClr val="434343"/>
                </a:solidFill>
              </a:defRPr>
            </a:lvl1pPr>
            <a:lvl2pPr lvl="1" rtl="0"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792"/>
              <a:buNone/>
              <a:defRPr>
                <a:solidFill>
                  <a:srgbClr val="434343"/>
                </a:solidFill>
              </a:defRPr>
            </a:lvl2pPr>
            <a:lvl3pPr lvl="2" rtl="0"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760"/>
              <a:buNone/>
              <a:defRPr>
                <a:solidFill>
                  <a:srgbClr val="434343"/>
                </a:solidFill>
              </a:defRPr>
            </a:lvl3pPr>
            <a:lvl4pPr lvl="3" rtl="0"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568"/>
              <a:buNone/>
              <a:defRPr>
                <a:solidFill>
                  <a:srgbClr val="434343"/>
                </a:solidFill>
              </a:defRPr>
            </a:lvl4pPr>
            <a:lvl5pPr lvl="4" rtl="0"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568"/>
              <a:buNone/>
              <a:defRPr>
                <a:solidFill>
                  <a:srgbClr val="434343"/>
                </a:solidFill>
              </a:defRPr>
            </a:lvl5pPr>
            <a:lvl6pPr lvl="5" rtl="0"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>
                <a:solidFill>
                  <a:srgbClr val="434343"/>
                </a:solidFill>
              </a:defRPr>
            </a:lvl6pPr>
            <a:lvl7pPr lvl="6" rtl="0"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>
                <a:solidFill>
                  <a:srgbClr val="434343"/>
                </a:solidFill>
              </a:defRPr>
            </a:lvl7pPr>
            <a:lvl8pPr lvl="7" rtl="0"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>
                <a:solidFill>
                  <a:srgbClr val="434343"/>
                </a:solidFill>
              </a:defRPr>
            </a:lvl8pPr>
            <a:lvl9pPr lvl="8" rtl="0"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79" name="Google Shape;279;p29"/>
          <p:cNvSpPr txBox="1"/>
          <p:nvPr>
            <p:ph idx="3" type="subTitle"/>
          </p:nvPr>
        </p:nvSpPr>
        <p:spPr>
          <a:xfrm>
            <a:off x="779950" y="2814950"/>
            <a:ext cx="7023600" cy="724500"/>
          </a:xfrm>
          <a:prstGeom prst="rect">
            <a:avLst/>
          </a:prstGeom>
        </p:spPr>
        <p:txBody>
          <a:bodyPr anchorCtr="0" anchor="ctr" bIns="45700" lIns="0" spcFirstLastPara="1" rIns="91425" wrap="square" tIns="45700">
            <a:normAutofit/>
          </a:bodyPr>
          <a:lstStyle>
            <a:lvl1pPr lvl="0" rtl="0"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1pPr>
            <a:lvl2pPr lvl="1" rtl="0"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792"/>
              <a:buNone/>
              <a:defRPr>
                <a:solidFill>
                  <a:srgbClr val="434343"/>
                </a:solidFill>
              </a:defRPr>
            </a:lvl2pPr>
            <a:lvl3pPr lvl="2" rtl="0"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760"/>
              <a:buNone/>
              <a:defRPr>
                <a:solidFill>
                  <a:srgbClr val="434343"/>
                </a:solidFill>
              </a:defRPr>
            </a:lvl3pPr>
            <a:lvl4pPr lvl="3" rtl="0"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568"/>
              <a:buNone/>
              <a:defRPr>
                <a:solidFill>
                  <a:srgbClr val="434343"/>
                </a:solidFill>
              </a:defRPr>
            </a:lvl4pPr>
            <a:lvl5pPr lvl="4" rtl="0"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568"/>
              <a:buNone/>
              <a:defRPr>
                <a:solidFill>
                  <a:srgbClr val="434343"/>
                </a:solidFill>
              </a:defRPr>
            </a:lvl5pPr>
            <a:lvl6pPr lvl="5" rtl="0"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>
                <a:solidFill>
                  <a:srgbClr val="434343"/>
                </a:solidFill>
              </a:defRPr>
            </a:lvl6pPr>
            <a:lvl7pPr lvl="6" rtl="0"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>
                <a:solidFill>
                  <a:srgbClr val="434343"/>
                </a:solidFill>
              </a:defRPr>
            </a:lvl7pPr>
            <a:lvl8pPr lvl="7" rtl="0"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>
                <a:solidFill>
                  <a:srgbClr val="434343"/>
                </a:solidFill>
              </a:defRPr>
            </a:lvl8pPr>
            <a:lvl9pPr lvl="8" rtl="0"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>
                <a:solidFill>
                  <a:srgbClr val="434343"/>
                </a:solidFill>
              </a:defRPr>
            </a:lvl9pPr>
          </a:lstStyle>
          <a:p/>
        </p:txBody>
      </p:sp>
      <p:pic>
        <p:nvPicPr>
          <p:cNvPr id="280" name="Google Shape;280;p29"/>
          <p:cNvPicPr preferRelativeResize="0"/>
          <p:nvPr/>
        </p:nvPicPr>
        <p:blipFill rotWithShape="1">
          <a:blip r:embed="rId4">
            <a:alphaModFix/>
          </a:blip>
          <a:srcRect b="0" l="0" r="16100" t="11535"/>
          <a:stretch/>
        </p:blipFill>
        <p:spPr>
          <a:xfrm>
            <a:off x="8647488" y="-10344"/>
            <a:ext cx="3565202" cy="5012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- Option 5 - Printable" showMasterSp="0">
  <p:cSld name="Title Slide - Option 5 - Printable">
    <p:bg>
      <p:bgPr>
        <a:solidFill>
          <a:schemeClr val="lt1"/>
        </a:solidFill>
      </p:bgPr>
    </p:bg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2" name="Google Shape;282;p30"/>
          <p:cNvCxnSpPr/>
          <p:nvPr/>
        </p:nvCxnSpPr>
        <p:spPr>
          <a:xfrm>
            <a:off x="0" y="4191000"/>
            <a:ext cx="7340828" cy="0"/>
          </a:xfrm>
          <a:prstGeom prst="straightConnector1">
            <a:avLst/>
          </a:prstGeom>
          <a:noFill/>
          <a:ln cap="flat" cmpd="sng" w="9525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83" name="Google Shape;283;p30"/>
          <p:cNvCxnSpPr/>
          <p:nvPr/>
        </p:nvCxnSpPr>
        <p:spPr>
          <a:xfrm>
            <a:off x="0" y="5868971"/>
            <a:ext cx="12192000" cy="0"/>
          </a:xfrm>
          <a:prstGeom prst="straightConnector1">
            <a:avLst/>
          </a:prstGeom>
          <a:noFill/>
          <a:ln cap="flat" cmpd="sng" w="9525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284" name="Google Shape;284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59786" y="6147835"/>
            <a:ext cx="1734821" cy="3311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346869" y="6156021"/>
            <a:ext cx="2022942" cy="337157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30"/>
          <p:cNvSpPr/>
          <p:nvPr>
            <p:ph idx="2" type="pic"/>
          </p:nvPr>
        </p:nvSpPr>
        <p:spPr>
          <a:xfrm>
            <a:off x="7353300" y="-13800"/>
            <a:ext cx="4872300" cy="5882700"/>
          </a:xfrm>
          <a:prstGeom prst="rect">
            <a:avLst/>
          </a:prstGeom>
          <a:noFill/>
          <a:ln>
            <a:noFill/>
          </a:ln>
        </p:spPr>
      </p:sp>
      <p:sp>
        <p:nvSpPr>
          <p:cNvPr id="287" name="Google Shape;287;p30"/>
          <p:cNvSpPr txBox="1"/>
          <p:nvPr>
            <p:ph type="title"/>
          </p:nvPr>
        </p:nvSpPr>
        <p:spPr>
          <a:xfrm>
            <a:off x="772725" y="501500"/>
            <a:ext cx="5947200" cy="2111100"/>
          </a:xfrm>
          <a:prstGeom prst="rect">
            <a:avLst/>
          </a:prstGeom>
        </p:spPr>
        <p:txBody>
          <a:bodyPr anchorCtr="0" anchor="b" bIns="45700" lIns="0" spcFirstLastPara="1" rIns="91425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8C1515"/>
              </a:buClr>
              <a:buSzPts val="4800"/>
              <a:buNone/>
              <a:defRPr b="1">
                <a:solidFill>
                  <a:srgbClr val="8C151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8" name="Google Shape;288;p30"/>
          <p:cNvSpPr txBox="1"/>
          <p:nvPr>
            <p:ph idx="1" type="subTitle"/>
          </p:nvPr>
        </p:nvSpPr>
        <p:spPr>
          <a:xfrm>
            <a:off x="779950" y="2814950"/>
            <a:ext cx="5940000" cy="724500"/>
          </a:xfrm>
          <a:prstGeom prst="rect">
            <a:avLst/>
          </a:prstGeom>
        </p:spPr>
        <p:txBody>
          <a:bodyPr anchorCtr="0" anchor="ctr" bIns="45700" lIns="0" spcFirstLastPara="1" rIns="91425" wrap="square" tIns="45700">
            <a:normAutofit/>
          </a:bodyPr>
          <a:lstStyle>
            <a:lvl1pPr lvl="0" rtl="0"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1pPr>
            <a:lvl2pPr lvl="1" rtl="0"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792"/>
              <a:buNone/>
              <a:defRPr>
                <a:solidFill>
                  <a:srgbClr val="434343"/>
                </a:solidFill>
              </a:defRPr>
            </a:lvl2pPr>
            <a:lvl3pPr lvl="2" rtl="0"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760"/>
              <a:buNone/>
              <a:defRPr>
                <a:solidFill>
                  <a:srgbClr val="434343"/>
                </a:solidFill>
              </a:defRPr>
            </a:lvl3pPr>
            <a:lvl4pPr lvl="3" rtl="0"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568"/>
              <a:buNone/>
              <a:defRPr>
                <a:solidFill>
                  <a:srgbClr val="434343"/>
                </a:solidFill>
              </a:defRPr>
            </a:lvl4pPr>
            <a:lvl5pPr lvl="4" rtl="0"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568"/>
              <a:buNone/>
              <a:defRPr>
                <a:solidFill>
                  <a:srgbClr val="434343"/>
                </a:solidFill>
              </a:defRPr>
            </a:lvl5pPr>
            <a:lvl6pPr lvl="5" rtl="0"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>
                <a:solidFill>
                  <a:srgbClr val="434343"/>
                </a:solidFill>
              </a:defRPr>
            </a:lvl6pPr>
            <a:lvl7pPr lvl="6" rtl="0"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>
                <a:solidFill>
                  <a:srgbClr val="434343"/>
                </a:solidFill>
              </a:defRPr>
            </a:lvl7pPr>
            <a:lvl8pPr lvl="7" rtl="0"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>
                <a:solidFill>
                  <a:srgbClr val="434343"/>
                </a:solidFill>
              </a:defRPr>
            </a:lvl8pPr>
            <a:lvl9pPr lvl="8" rtl="0"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89" name="Google Shape;289;p30"/>
          <p:cNvSpPr txBox="1"/>
          <p:nvPr>
            <p:ph idx="3" type="subTitle"/>
          </p:nvPr>
        </p:nvSpPr>
        <p:spPr>
          <a:xfrm>
            <a:off x="814125" y="4442400"/>
            <a:ext cx="5947200" cy="400200"/>
          </a:xfrm>
          <a:prstGeom prst="rect">
            <a:avLst/>
          </a:prstGeom>
        </p:spPr>
        <p:txBody>
          <a:bodyPr anchorCtr="0" anchor="t" bIns="45700" lIns="0" spcFirstLastPara="1" rIns="91425" wrap="square" tIns="45700">
            <a:noAutofit/>
          </a:bodyPr>
          <a:lstStyle>
            <a:lvl1pPr lvl="0" rtl="0"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2000"/>
              <a:buNone/>
              <a:defRPr sz="2000">
                <a:solidFill>
                  <a:srgbClr val="434343"/>
                </a:solidFill>
              </a:defRPr>
            </a:lvl1pPr>
            <a:lvl2pPr lvl="1" rtl="0"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792"/>
              <a:buNone/>
              <a:defRPr>
                <a:solidFill>
                  <a:srgbClr val="434343"/>
                </a:solidFill>
              </a:defRPr>
            </a:lvl2pPr>
            <a:lvl3pPr lvl="2" rtl="0"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760"/>
              <a:buNone/>
              <a:defRPr>
                <a:solidFill>
                  <a:srgbClr val="434343"/>
                </a:solidFill>
              </a:defRPr>
            </a:lvl3pPr>
            <a:lvl4pPr lvl="3" rtl="0"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568"/>
              <a:buNone/>
              <a:defRPr>
                <a:solidFill>
                  <a:srgbClr val="434343"/>
                </a:solidFill>
              </a:defRPr>
            </a:lvl4pPr>
            <a:lvl5pPr lvl="4" rtl="0"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568"/>
              <a:buNone/>
              <a:defRPr>
                <a:solidFill>
                  <a:srgbClr val="434343"/>
                </a:solidFill>
              </a:defRPr>
            </a:lvl5pPr>
            <a:lvl6pPr lvl="5" rtl="0"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>
                <a:solidFill>
                  <a:srgbClr val="434343"/>
                </a:solidFill>
              </a:defRPr>
            </a:lvl6pPr>
            <a:lvl7pPr lvl="6" rtl="0"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>
                <a:solidFill>
                  <a:srgbClr val="434343"/>
                </a:solidFill>
              </a:defRPr>
            </a:lvl7pPr>
            <a:lvl8pPr lvl="7" rtl="0"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>
                <a:solidFill>
                  <a:srgbClr val="434343"/>
                </a:solidFill>
              </a:defRPr>
            </a:lvl8pPr>
            <a:lvl9pPr lvl="8" rtl="0"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90" name="Google Shape;290;p30"/>
          <p:cNvSpPr txBox="1"/>
          <p:nvPr>
            <p:ph idx="4" type="subTitle"/>
          </p:nvPr>
        </p:nvSpPr>
        <p:spPr>
          <a:xfrm>
            <a:off x="814125" y="4822175"/>
            <a:ext cx="5947200" cy="400200"/>
          </a:xfrm>
          <a:prstGeom prst="rect">
            <a:avLst/>
          </a:prstGeom>
        </p:spPr>
        <p:txBody>
          <a:bodyPr anchorCtr="0" anchor="t" bIns="45700" lIns="0" spcFirstLastPara="1" rIns="91425" wrap="square" tIns="45700">
            <a:noAutofit/>
          </a:bodyPr>
          <a:lstStyle>
            <a:lvl1pPr lvl="0" rtl="0"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2000"/>
              <a:buNone/>
              <a:defRPr sz="2000">
                <a:solidFill>
                  <a:srgbClr val="434343"/>
                </a:solidFill>
              </a:defRPr>
            </a:lvl1pPr>
            <a:lvl2pPr lvl="1" rtl="0"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792"/>
              <a:buNone/>
              <a:defRPr>
                <a:solidFill>
                  <a:srgbClr val="434343"/>
                </a:solidFill>
              </a:defRPr>
            </a:lvl2pPr>
            <a:lvl3pPr lvl="2" rtl="0"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760"/>
              <a:buNone/>
              <a:defRPr>
                <a:solidFill>
                  <a:srgbClr val="434343"/>
                </a:solidFill>
              </a:defRPr>
            </a:lvl3pPr>
            <a:lvl4pPr lvl="3" rtl="0"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568"/>
              <a:buNone/>
              <a:defRPr>
                <a:solidFill>
                  <a:srgbClr val="434343"/>
                </a:solidFill>
              </a:defRPr>
            </a:lvl4pPr>
            <a:lvl5pPr lvl="4" rtl="0"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568"/>
              <a:buNone/>
              <a:defRPr>
                <a:solidFill>
                  <a:srgbClr val="434343"/>
                </a:solidFill>
              </a:defRPr>
            </a:lvl5pPr>
            <a:lvl6pPr lvl="5" rtl="0"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>
                <a:solidFill>
                  <a:srgbClr val="434343"/>
                </a:solidFill>
              </a:defRPr>
            </a:lvl6pPr>
            <a:lvl7pPr lvl="6" rtl="0"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>
                <a:solidFill>
                  <a:srgbClr val="434343"/>
                </a:solidFill>
              </a:defRPr>
            </a:lvl7pPr>
            <a:lvl8pPr lvl="7" rtl="0"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>
                <a:solidFill>
                  <a:srgbClr val="434343"/>
                </a:solidFill>
              </a:defRPr>
            </a:lvl8pPr>
            <a:lvl9pPr lvl="8" rtl="0"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>
                <a:solidFill>
                  <a:srgbClr val="434343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4632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orient="horz" pos="3696">
          <p15:clr>
            <a:srgbClr val="FBAE40"/>
          </p15:clr>
        </p15:guide>
        <p15:guide id="4" orient="horz" pos="264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Layout">
  <p:cSld name="Blank Layout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C1515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3" name="Google Shape;293;p31"/>
          <p:cNvSpPr txBox="1"/>
          <p:nvPr>
            <p:ph idx="1" type="body"/>
          </p:nvPr>
        </p:nvSpPr>
        <p:spPr>
          <a:xfrm>
            <a:off x="838200" y="1819275"/>
            <a:ext cx="10515600" cy="45608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indent="-356616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016"/>
              <a:buChar char="•"/>
              <a:defRPr/>
            </a:lvl2pPr>
            <a:lvl3pPr indent="-35433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980"/>
              <a:buChar char="•"/>
              <a:defRPr/>
            </a:lvl3pPr>
            <a:lvl4pPr indent="-356616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016"/>
              <a:buChar char="•"/>
              <a:defRPr/>
            </a:lvl4pPr>
            <a:lvl5pPr indent="-356616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016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- Option 1 Layout">
  <p:cSld name="Agenda - Option 2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 txBox="1"/>
          <p:nvPr>
            <p:ph type="title"/>
          </p:nvPr>
        </p:nvSpPr>
        <p:spPr>
          <a:xfrm>
            <a:off x="800100" y="636586"/>
            <a:ext cx="3411930" cy="11160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C1515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1652"/>
            <a:ext cx="12192000" cy="209223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/>
          <p:nvPr/>
        </p:nvSpPr>
        <p:spPr>
          <a:xfrm>
            <a:off x="0" y="-13960"/>
            <a:ext cx="12192000" cy="211532"/>
          </a:xfrm>
          <a:prstGeom prst="rect">
            <a:avLst/>
          </a:prstGeom>
          <a:solidFill>
            <a:srgbClr val="D4D1D1">
              <a:alpha val="2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32;p4"/>
          <p:cNvSpPr txBox="1"/>
          <p:nvPr>
            <p:ph idx="12" type="sldNum"/>
          </p:nvPr>
        </p:nvSpPr>
        <p:spPr>
          <a:xfrm>
            <a:off x="8610600" y="628282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100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algn="r">
              <a:spcBef>
                <a:spcPts val="0"/>
              </a:spcBef>
              <a:buNone/>
              <a:defRPr sz="1100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algn="r">
              <a:spcBef>
                <a:spcPts val="0"/>
              </a:spcBef>
              <a:buNone/>
              <a:defRPr sz="1100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algn="r">
              <a:spcBef>
                <a:spcPts val="0"/>
              </a:spcBef>
              <a:buNone/>
              <a:defRPr sz="1100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algn="r">
              <a:spcBef>
                <a:spcPts val="0"/>
              </a:spcBef>
              <a:buNone/>
              <a:defRPr sz="1100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algn="r">
              <a:spcBef>
                <a:spcPts val="0"/>
              </a:spcBef>
              <a:buNone/>
              <a:defRPr sz="1100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algn="r">
              <a:spcBef>
                <a:spcPts val="0"/>
              </a:spcBef>
              <a:buNone/>
              <a:defRPr sz="1100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algn="r">
              <a:spcBef>
                <a:spcPts val="0"/>
              </a:spcBef>
              <a:buNone/>
              <a:defRPr sz="1100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algn="r">
              <a:spcBef>
                <a:spcPts val="0"/>
              </a:spcBef>
              <a:buNone/>
              <a:defRPr sz="1100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3" name="Google Shape;33;p4"/>
          <p:cNvSpPr txBox="1"/>
          <p:nvPr>
            <p:ph idx="1" type="subTitle"/>
          </p:nvPr>
        </p:nvSpPr>
        <p:spPr>
          <a:xfrm>
            <a:off x="4717979" y="1134587"/>
            <a:ext cx="2503200" cy="507000"/>
          </a:xfrm>
          <a:prstGeom prst="rect">
            <a:avLst/>
          </a:prstGeom>
        </p:spPr>
        <p:txBody>
          <a:bodyPr anchorCtr="0" anchor="t" bIns="45700" lIns="0" spcFirstLastPara="1" rIns="91425" wrap="square" tIns="45700">
            <a:noAutofit/>
          </a:bodyPr>
          <a:lstStyle>
            <a:lvl1pPr lvl="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>
                <a:solidFill>
                  <a:srgbClr val="3F3F3F"/>
                </a:solidFill>
              </a:defRPr>
            </a:lvl1pPr>
            <a:lvl2pPr lvl="1" rtl="0">
              <a:spcBef>
                <a:spcPts val="500"/>
              </a:spcBef>
              <a:spcAft>
                <a:spcPts val="0"/>
              </a:spcAft>
              <a:buSzPts val="1792"/>
              <a:buNone/>
              <a:defRPr/>
            </a:lvl2pPr>
            <a:lvl3pPr lvl="2" rtl="0">
              <a:spcBef>
                <a:spcPts val="500"/>
              </a:spcBef>
              <a:spcAft>
                <a:spcPts val="0"/>
              </a:spcAft>
              <a:buSzPts val="1760"/>
              <a:buNone/>
              <a:defRPr/>
            </a:lvl3pPr>
            <a:lvl4pPr lvl="3" rtl="0">
              <a:spcBef>
                <a:spcPts val="500"/>
              </a:spcBef>
              <a:spcAft>
                <a:spcPts val="0"/>
              </a:spcAft>
              <a:buSzPts val="1568"/>
              <a:buNone/>
              <a:defRPr/>
            </a:lvl4pPr>
            <a:lvl5pPr lvl="4" rtl="0">
              <a:spcBef>
                <a:spcPts val="500"/>
              </a:spcBef>
              <a:spcAft>
                <a:spcPts val="0"/>
              </a:spcAft>
              <a:buSzPts val="1568"/>
              <a:buNone/>
              <a:defRPr/>
            </a:lvl5pPr>
            <a:lvl6pPr lvl="5" rtl="0">
              <a:spcBef>
                <a:spcPts val="50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50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50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50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4" name="Google Shape;34;p4"/>
          <p:cNvSpPr txBox="1"/>
          <p:nvPr>
            <p:ph idx="2" type="subTitle"/>
          </p:nvPr>
        </p:nvSpPr>
        <p:spPr>
          <a:xfrm>
            <a:off x="4725470" y="694619"/>
            <a:ext cx="3261000" cy="507000"/>
          </a:xfrm>
          <a:prstGeom prst="rect">
            <a:avLst/>
          </a:prstGeom>
        </p:spPr>
        <p:txBody>
          <a:bodyPr anchorCtr="0" anchor="t" bIns="45700" lIns="0" spcFirstLastPara="1" rIns="91425" wrap="square" tIns="45700">
            <a:noAutofit/>
          </a:bodyPr>
          <a:lstStyle>
            <a:lvl1pPr lvl="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83A4B"/>
              </a:buClr>
              <a:buSzPts val="2000"/>
              <a:buNone/>
              <a:defRPr sz="2000">
                <a:solidFill>
                  <a:srgbClr val="B83A4B"/>
                </a:solidFill>
              </a:defRPr>
            </a:lvl1pPr>
            <a:lvl2pPr lvl="1" rtl="0">
              <a:spcBef>
                <a:spcPts val="50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Lato"/>
              <a:buNone/>
              <a:defRPr sz="2000">
                <a:solidFill>
                  <a:srgbClr val="C00000"/>
                </a:solidFill>
              </a:defRPr>
            </a:lvl2pPr>
            <a:lvl3pPr lvl="2" rtl="0">
              <a:spcBef>
                <a:spcPts val="50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Lato"/>
              <a:buNone/>
              <a:defRPr sz="2000">
                <a:solidFill>
                  <a:srgbClr val="C00000"/>
                </a:solidFill>
              </a:defRPr>
            </a:lvl3pPr>
            <a:lvl4pPr lvl="3" rtl="0">
              <a:spcBef>
                <a:spcPts val="50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Lato"/>
              <a:buNone/>
              <a:defRPr sz="2000">
                <a:solidFill>
                  <a:srgbClr val="C00000"/>
                </a:solidFill>
              </a:defRPr>
            </a:lvl4pPr>
            <a:lvl5pPr lvl="4" rtl="0">
              <a:spcBef>
                <a:spcPts val="50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Lato"/>
              <a:buNone/>
              <a:defRPr sz="2000">
                <a:solidFill>
                  <a:srgbClr val="C00000"/>
                </a:solidFill>
              </a:defRPr>
            </a:lvl5pPr>
            <a:lvl6pPr lvl="5" rtl="0">
              <a:spcBef>
                <a:spcPts val="50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Lato"/>
              <a:buNone/>
              <a:defRPr sz="2000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50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Lato"/>
              <a:buNone/>
              <a:defRPr sz="2000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50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Lato"/>
              <a:buNone/>
              <a:defRPr sz="2000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50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Lato"/>
              <a:buNone/>
              <a:defRPr sz="2000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35" name="Google Shape;35;p4"/>
          <p:cNvSpPr txBox="1"/>
          <p:nvPr>
            <p:ph idx="3" type="subTitle"/>
          </p:nvPr>
        </p:nvSpPr>
        <p:spPr>
          <a:xfrm>
            <a:off x="4715230" y="2888494"/>
            <a:ext cx="2503200" cy="507000"/>
          </a:xfrm>
          <a:prstGeom prst="rect">
            <a:avLst/>
          </a:prstGeom>
        </p:spPr>
        <p:txBody>
          <a:bodyPr anchorCtr="0" anchor="t" bIns="45700" lIns="0" spcFirstLastPara="1" rIns="91425" wrap="square" tIns="45700">
            <a:noAutofit/>
          </a:bodyPr>
          <a:lstStyle>
            <a:lvl1pPr lvl="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>
                <a:solidFill>
                  <a:srgbClr val="3F3F3F"/>
                </a:solidFill>
              </a:defRPr>
            </a:lvl1pPr>
            <a:lvl2pPr lvl="1" rtl="0">
              <a:spcBef>
                <a:spcPts val="500"/>
              </a:spcBef>
              <a:spcAft>
                <a:spcPts val="0"/>
              </a:spcAft>
              <a:buSzPts val="1792"/>
              <a:buNone/>
              <a:defRPr/>
            </a:lvl2pPr>
            <a:lvl3pPr lvl="2" rtl="0">
              <a:spcBef>
                <a:spcPts val="500"/>
              </a:spcBef>
              <a:spcAft>
                <a:spcPts val="0"/>
              </a:spcAft>
              <a:buSzPts val="1760"/>
              <a:buNone/>
              <a:defRPr/>
            </a:lvl3pPr>
            <a:lvl4pPr lvl="3" rtl="0">
              <a:spcBef>
                <a:spcPts val="500"/>
              </a:spcBef>
              <a:spcAft>
                <a:spcPts val="0"/>
              </a:spcAft>
              <a:buSzPts val="1568"/>
              <a:buNone/>
              <a:defRPr/>
            </a:lvl4pPr>
            <a:lvl5pPr lvl="4" rtl="0">
              <a:spcBef>
                <a:spcPts val="500"/>
              </a:spcBef>
              <a:spcAft>
                <a:spcPts val="0"/>
              </a:spcAft>
              <a:buSzPts val="1568"/>
              <a:buNone/>
              <a:defRPr/>
            </a:lvl5pPr>
            <a:lvl6pPr lvl="5" rtl="0">
              <a:spcBef>
                <a:spcPts val="50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50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50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50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4" type="subTitle"/>
          </p:nvPr>
        </p:nvSpPr>
        <p:spPr>
          <a:xfrm>
            <a:off x="4722720" y="2448526"/>
            <a:ext cx="3261000" cy="507000"/>
          </a:xfrm>
          <a:prstGeom prst="rect">
            <a:avLst/>
          </a:prstGeom>
        </p:spPr>
        <p:txBody>
          <a:bodyPr anchorCtr="0" anchor="t" bIns="45700" lIns="0" spcFirstLastPara="1" rIns="91425" wrap="square" tIns="45700">
            <a:noAutofit/>
          </a:bodyPr>
          <a:lstStyle>
            <a:lvl1pPr lvl="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83A4B"/>
              </a:buClr>
              <a:buSzPts val="2000"/>
              <a:buNone/>
              <a:defRPr sz="2000">
                <a:solidFill>
                  <a:srgbClr val="B83A4B"/>
                </a:solidFill>
              </a:defRPr>
            </a:lvl1pPr>
            <a:lvl2pPr lvl="1" rtl="0">
              <a:spcBef>
                <a:spcPts val="50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Lato"/>
              <a:buNone/>
              <a:defRPr sz="2000">
                <a:solidFill>
                  <a:srgbClr val="C00000"/>
                </a:solidFill>
              </a:defRPr>
            </a:lvl2pPr>
            <a:lvl3pPr lvl="2" rtl="0">
              <a:spcBef>
                <a:spcPts val="50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Lato"/>
              <a:buNone/>
              <a:defRPr sz="2000">
                <a:solidFill>
                  <a:srgbClr val="C00000"/>
                </a:solidFill>
              </a:defRPr>
            </a:lvl3pPr>
            <a:lvl4pPr lvl="3" rtl="0">
              <a:spcBef>
                <a:spcPts val="50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Lato"/>
              <a:buNone/>
              <a:defRPr sz="2000">
                <a:solidFill>
                  <a:srgbClr val="C00000"/>
                </a:solidFill>
              </a:defRPr>
            </a:lvl4pPr>
            <a:lvl5pPr lvl="4" rtl="0">
              <a:spcBef>
                <a:spcPts val="50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Lato"/>
              <a:buNone/>
              <a:defRPr sz="2000">
                <a:solidFill>
                  <a:srgbClr val="C00000"/>
                </a:solidFill>
              </a:defRPr>
            </a:lvl5pPr>
            <a:lvl6pPr lvl="5" rtl="0">
              <a:spcBef>
                <a:spcPts val="50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Lato"/>
              <a:buNone/>
              <a:defRPr sz="2000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50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Lato"/>
              <a:buNone/>
              <a:defRPr sz="2000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50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Lato"/>
              <a:buNone/>
              <a:defRPr sz="2000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50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Lato"/>
              <a:buNone/>
              <a:defRPr sz="2000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37" name="Google Shape;37;p4"/>
          <p:cNvSpPr txBox="1"/>
          <p:nvPr>
            <p:ph idx="5" type="subTitle"/>
          </p:nvPr>
        </p:nvSpPr>
        <p:spPr>
          <a:xfrm>
            <a:off x="4717980" y="4745833"/>
            <a:ext cx="2503200" cy="507000"/>
          </a:xfrm>
          <a:prstGeom prst="rect">
            <a:avLst/>
          </a:prstGeom>
        </p:spPr>
        <p:txBody>
          <a:bodyPr anchorCtr="0" anchor="t" bIns="45700" lIns="0" spcFirstLastPara="1" rIns="91425" wrap="square" tIns="45700">
            <a:noAutofit/>
          </a:bodyPr>
          <a:lstStyle>
            <a:lvl1pPr lvl="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>
                <a:solidFill>
                  <a:srgbClr val="3F3F3F"/>
                </a:solidFill>
              </a:defRPr>
            </a:lvl1pPr>
            <a:lvl2pPr lvl="1" rtl="0">
              <a:spcBef>
                <a:spcPts val="500"/>
              </a:spcBef>
              <a:spcAft>
                <a:spcPts val="0"/>
              </a:spcAft>
              <a:buSzPts val="1792"/>
              <a:buNone/>
              <a:defRPr/>
            </a:lvl2pPr>
            <a:lvl3pPr lvl="2" rtl="0">
              <a:spcBef>
                <a:spcPts val="500"/>
              </a:spcBef>
              <a:spcAft>
                <a:spcPts val="0"/>
              </a:spcAft>
              <a:buSzPts val="1760"/>
              <a:buNone/>
              <a:defRPr/>
            </a:lvl3pPr>
            <a:lvl4pPr lvl="3" rtl="0">
              <a:spcBef>
                <a:spcPts val="500"/>
              </a:spcBef>
              <a:spcAft>
                <a:spcPts val="0"/>
              </a:spcAft>
              <a:buSzPts val="1568"/>
              <a:buNone/>
              <a:defRPr/>
            </a:lvl4pPr>
            <a:lvl5pPr lvl="4" rtl="0">
              <a:spcBef>
                <a:spcPts val="500"/>
              </a:spcBef>
              <a:spcAft>
                <a:spcPts val="0"/>
              </a:spcAft>
              <a:buSzPts val="1568"/>
              <a:buNone/>
              <a:defRPr/>
            </a:lvl5pPr>
            <a:lvl6pPr lvl="5" rtl="0">
              <a:spcBef>
                <a:spcPts val="50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50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50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50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6" type="subTitle"/>
          </p:nvPr>
        </p:nvSpPr>
        <p:spPr>
          <a:xfrm>
            <a:off x="4725470" y="4305865"/>
            <a:ext cx="3261000" cy="507000"/>
          </a:xfrm>
          <a:prstGeom prst="rect">
            <a:avLst/>
          </a:prstGeom>
        </p:spPr>
        <p:txBody>
          <a:bodyPr anchorCtr="0" anchor="t" bIns="45700" lIns="0" spcFirstLastPara="1" rIns="91425" wrap="square" tIns="45700">
            <a:noAutofit/>
          </a:bodyPr>
          <a:lstStyle>
            <a:lvl1pPr lvl="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83A4B"/>
              </a:buClr>
              <a:buSzPts val="2000"/>
              <a:buNone/>
              <a:defRPr sz="2000">
                <a:solidFill>
                  <a:srgbClr val="B83A4B"/>
                </a:solidFill>
              </a:defRPr>
            </a:lvl1pPr>
            <a:lvl2pPr lvl="1" rtl="0">
              <a:spcBef>
                <a:spcPts val="50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Lato"/>
              <a:buNone/>
              <a:defRPr sz="2000">
                <a:solidFill>
                  <a:srgbClr val="C00000"/>
                </a:solidFill>
              </a:defRPr>
            </a:lvl2pPr>
            <a:lvl3pPr lvl="2" rtl="0">
              <a:spcBef>
                <a:spcPts val="50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Lato"/>
              <a:buNone/>
              <a:defRPr sz="2000">
                <a:solidFill>
                  <a:srgbClr val="C00000"/>
                </a:solidFill>
              </a:defRPr>
            </a:lvl3pPr>
            <a:lvl4pPr lvl="3" rtl="0">
              <a:spcBef>
                <a:spcPts val="50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Lato"/>
              <a:buNone/>
              <a:defRPr sz="2000">
                <a:solidFill>
                  <a:srgbClr val="C00000"/>
                </a:solidFill>
              </a:defRPr>
            </a:lvl4pPr>
            <a:lvl5pPr lvl="4" rtl="0">
              <a:spcBef>
                <a:spcPts val="50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Lato"/>
              <a:buNone/>
              <a:defRPr sz="2000">
                <a:solidFill>
                  <a:srgbClr val="C00000"/>
                </a:solidFill>
              </a:defRPr>
            </a:lvl5pPr>
            <a:lvl6pPr lvl="5" rtl="0">
              <a:spcBef>
                <a:spcPts val="50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Lato"/>
              <a:buNone/>
              <a:defRPr sz="2000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50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Lato"/>
              <a:buNone/>
              <a:defRPr sz="2000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50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Lato"/>
              <a:buNone/>
              <a:defRPr sz="2000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50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Lato"/>
              <a:buNone/>
              <a:defRPr sz="2000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39" name="Google Shape;39;p4"/>
          <p:cNvSpPr txBox="1"/>
          <p:nvPr>
            <p:ph idx="7" type="subTitle"/>
          </p:nvPr>
        </p:nvSpPr>
        <p:spPr>
          <a:xfrm>
            <a:off x="8349608" y="1134587"/>
            <a:ext cx="2503200" cy="507000"/>
          </a:xfrm>
          <a:prstGeom prst="rect">
            <a:avLst/>
          </a:prstGeom>
        </p:spPr>
        <p:txBody>
          <a:bodyPr anchorCtr="0" anchor="t" bIns="45700" lIns="0" spcFirstLastPara="1" rIns="91425" wrap="square" tIns="45700">
            <a:noAutofit/>
          </a:bodyPr>
          <a:lstStyle>
            <a:lvl1pPr lvl="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>
                <a:solidFill>
                  <a:srgbClr val="3F3F3F"/>
                </a:solidFill>
              </a:defRPr>
            </a:lvl1pPr>
            <a:lvl2pPr lvl="1" rtl="0">
              <a:spcBef>
                <a:spcPts val="500"/>
              </a:spcBef>
              <a:spcAft>
                <a:spcPts val="0"/>
              </a:spcAft>
              <a:buSzPts val="1792"/>
              <a:buNone/>
              <a:defRPr/>
            </a:lvl2pPr>
            <a:lvl3pPr lvl="2" rtl="0">
              <a:spcBef>
                <a:spcPts val="500"/>
              </a:spcBef>
              <a:spcAft>
                <a:spcPts val="0"/>
              </a:spcAft>
              <a:buSzPts val="1760"/>
              <a:buNone/>
              <a:defRPr/>
            </a:lvl3pPr>
            <a:lvl4pPr lvl="3" rtl="0">
              <a:spcBef>
                <a:spcPts val="500"/>
              </a:spcBef>
              <a:spcAft>
                <a:spcPts val="0"/>
              </a:spcAft>
              <a:buSzPts val="1568"/>
              <a:buNone/>
              <a:defRPr/>
            </a:lvl4pPr>
            <a:lvl5pPr lvl="4" rtl="0">
              <a:spcBef>
                <a:spcPts val="500"/>
              </a:spcBef>
              <a:spcAft>
                <a:spcPts val="0"/>
              </a:spcAft>
              <a:buSzPts val="1568"/>
              <a:buNone/>
              <a:defRPr/>
            </a:lvl5pPr>
            <a:lvl6pPr lvl="5" rtl="0">
              <a:spcBef>
                <a:spcPts val="50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50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50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50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0" name="Google Shape;40;p4"/>
          <p:cNvSpPr txBox="1"/>
          <p:nvPr>
            <p:ph idx="8" type="subTitle"/>
          </p:nvPr>
        </p:nvSpPr>
        <p:spPr>
          <a:xfrm>
            <a:off x="8336879" y="694619"/>
            <a:ext cx="3261000" cy="507000"/>
          </a:xfrm>
          <a:prstGeom prst="rect">
            <a:avLst/>
          </a:prstGeom>
        </p:spPr>
        <p:txBody>
          <a:bodyPr anchorCtr="0" anchor="t" bIns="45700" lIns="0" spcFirstLastPara="1" rIns="91425" wrap="square" tIns="45700">
            <a:noAutofit/>
          </a:bodyPr>
          <a:lstStyle>
            <a:lvl1pPr lvl="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83A4B"/>
              </a:buClr>
              <a:buSzPts val="2000"/>
              <a:buNone/>
              <a:defRPr sz="2000">
                <a:solidFill>
                  <a:srgbClr val="B83A4B"/>
                </a:solidFill>
              </a:defRPr>
            </a:lvl1pPr>
            <a:lvl2pPr lvl="1" rtl="0">
              <a:spcBef>
                <a:spcPts val="50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Lato"/>
              <a:buNone/>
              <a:defRPr sz="2000">
                <a:solidFill>
                  <a:srgbClr val="C00000"/>
                </a:solidFill>
              </a:defRPr>
            </a:lvl2pPr>
            <a:lvl3pPr lvl="2" rtl="0">
              <a:spcBef>
                <a:spcPts val="50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Lato"/>
              <a:buNone/>
              <a:defRPr sz="2000">
                <a:solidFill>
                  <a:srgbClr val="C00000"/>
                </a:solidFill>
              </a:defRPr>
            </a:lvl3pPr>
            <a:lvl4pPr lvl="3" rtl="0">
              <a:spcBef>
                <a:spcPts val="50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Lato"/>
              <a:buNone/>
              <a:defRPr sz="2000">
                <a:solidFill>
                  <a:srgbClr val="C00000"/>
                </a:solidFill>
              </a:defRPr>
            </a:lvl4pPr>
            <a:lvl5pPr lvl="4" rtl="0">
              <a:spcBef>
                <a:spcPts val="50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Lato"/>
              <a:buNone/>
              <a:defRPr sz="2000">
                <a:solidFill>
                  <a:srgbClr val="C00000"/>
                </a:solidFill>
              </a:defRPr>
            </a:lvl5pPr>
            <a:lvl6pPr lvl="5" rtl="0">
              <a:spcBef>
                <a:spcPts val="50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Lato"/>
              <a:buNone/>
              <a:defRPr sz="2000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50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Lato"/>
              <a:buNone/>
              <a:defRPr sz="2000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50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Lato"/>
              <a:buNone/>
              <a:defRPr sz="2000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50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Lato"/>
              <a:buNone/>
              <a:defRPr sz="2000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41" name="Google Shape;41;p4"/>
          <p:cNvSpPr txBox="1"/>
          <p:nvPr>
            <p:ph idx="9" type="subTitle"/>
          </p:nvPr>
        </p:nvSpPr>
        <p:spPr>
          <a:xfrm>
            <a:off x="8346858" y="2888494"/>
            <a:ext cx="2503200" cy="507000"/>
          </a:xfrm>
          <a:prstGeom prst="rect">
            <a:avLst/>
          </a:prstGeom>
        </p:spPr>
        <p:txBody>
          <a:bodyPr anchorCtr="0" anchor="t" bIns="45700" lIns="0" spcFirstLastPara="1" rIns="91425" wrap="square" tIns="45700">
            <a:noAutofit/>
          </a:bodyPr>
          <a:lstStyle>
            <a:lvl1pPr lvl="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>
                <a:solidFill>
                  <a:srgbClr val="3F3F3F"/>
                </a:solidFill>
              </a:defRPr>
            </a:lvl1pPr>
            <a:lvl2pPr lvl="1" rtl="0">
              <a:spcBef>
                <a:spcPts val="500"/>
              </a:spcBef>
              <a:spcAft>
                <a:spcPts val="0"/>
              </a:spcAft>
              <a:buSzPts val="1792"/>
              <a:buNone/>
              <a:defRPr/>
            </a:lvl2pPr>
            <a:lvl3pPr lvl="2" rtl="0">
              <a:spcBef>
                <a:spcPts val="500"/>
              </a:spcBef>
              <a:spcAft>
                <a:spcPts val="0"/>
              </a:spcAft>
              <a:buSzPts val="1760"/>
              <a:buNone/>
              <a:defRPr/>
            </a:lvl3pPr>
            <a:lvl4pPr lvl="3" rtl="0">
              <a:spcBef>
                <a:spcPts val="500"/>
              </a:spcBef>
              <a:spcAft>
                <a:spcPts val="0"/>
              </a:spcAft>
              <a:buSzPts val="1568"/>
              <a:buNone/>
              <a:defRPr/>
            </a:lvl4pPr>
            <a:lvl5pPr lvl="4" rtl="0">
              <a:spcBef>
                <a:spcPts val="500"/>
              </a:spcBef>
              <a:spcAft>
                <a:spcPts val="0"/>
              </a:spcAft>
              <a:buSzPts val="1568"/>
              <a:buNone/>
              <a:defRPr/>
            </a:lvl5pPr>
            <a:lvl6pPr lvl="5" rtl="0">
              <a:spcBef>
                <a:spcPts val="50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50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50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50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2" name="Google Shape;42;p4"/>
          <p:cNvSpPr txBox="1"/>
          <p:nvPr>
            <p:ph idx="13" type="subTitle"/>
          </p:nvPr>
        </p:nvSpPr>
        <p:spPr>
          <a:xfrm>
            <a:off x="8334130" y="2448526"/>
            <a:ext cx="3261000" cy="507000"/>
          </a:xfrm>
          <a:prstGeom prst="rect">
            <a:avLst/>
          </a:prstGeom>
        </p:spPr>
        <p:txBody>
          <a:bodyPr anchorCtr="0" anchor="t" bIns="45700" lIns="0" spcFirstLastPara="1" rIns="91425" wrap="square" tIns="45700">
            <a:noAutofit/>
          </a:bodyPr>
          <a:lstStyle>
            <a:lvl1pPr lvl="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83A4B"/>
              </a:buClr>
              <a:buSzPts val="2000"/>
              <a:buNone/>
              <a:defRPr sz="2000">
                <a:solidFill>
                  <a:srgbClr val="B83A4B"/>
                </a:solidFill>
              </a:defRPr>
            </a:lvl1pPr>
            <a:lvl2pPr lvl="1" rtl="0">
              <a:spcBef>
                <a:spcPts val="50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Lato"/>
              <a:buNone/>
              <a:defRPr sz="2000">
                <a:solidFill>
                  <a:srgbClr val="C00000"/>
                </a:solidFill>
              </a:defRPr>
            </a:lvl2pPr>
            <a:lvl3pPr lvl="2" rtl="0">
              <a:spcBef>
                <a:spcPts val="50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Lato"/>
              <a:buNone/>
              <a:defRPr sz="2000">
                <a:solidFill>
                  <a:srgbClr val="C00000"/>
                </a:solidFill>
              </a:defRPr>
            </a:lvl3pPr>
            <a:lvl4pPr lvl="3" rtl="0">
              <a:spcBef>
                <a:spcPts val="50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Lato"/>
              <a:buNone/>
              <a:defRPr sz="2000">
                <a:solidFill>
                  <a:srgbClr val="C00000"/>
                </a:solidFill>
              </a:defRPr>
            </a:lvl4pPr>
            <a:lvl5pPr lvl="4" rtl="0">
              <a:spcBef>
                <a:spcPts val="50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Lato"/>
              <a:buNone/>
              <a:defRPr sz="2000">
                <a:solidFill>
                  <a:srgbClr val="C00000"/>
                </a:solidFill>
              </a:defRPr>
            </a:lvl5pPr>
            <a:lvl6pPr lvl="5" rtl="0">
              <a:spcBef>
                <a:spcPts val="50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Lato"/>
              <a:buNone/>
              <a:defRPr sz="2000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50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Lato"/>
              <a:buNone/>
              <a:defRPr sz="2000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50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Lato"/>
              <a:buNone/>
              <a:defRPr sz="2000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50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Lato"/>
              <a:buNone/>
              <a:defRPr sz="2000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43" name="Google Shape;43;p4"/>
          <p:cNvSpPr txBox="1"/>
          <p:nvPr>
            <p:ph idx="14" type="subTitle"/>
          </p:nvPr>
        </p:nvSpPr>
        <p:spPr>
          <a:xfrm>
            <a:off x="8349608" y="4745833"/>
            <a:ext cx="2503200" cy="507000"/>
          </a:xfrm>
          <a:prstGeom prst="rect">
            <a:avLst/>
          </a:prstGeom>
        </p:spPr>
        <p:txBody>
          <a:bodyPr anchorCtr="0" anchor="t" bIns="45700" lIns="0" spcFirstLastPara="1" rIns="91425" wrap="square" tIns="45700">
            <a:noAutofit/>
          </a:bodyPr>
          <a:lstStyle>
            <a:lvl1pPr lvl="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>
                <a:solidFill>
                  <a:srgbClr val="3F3F3F"/>
                </a:solidFill>
              </a:defRPr>
            </a:lvl1pPr>
            <a:lvl2pPr lvl="1" rtl="0">
              <a:spcBef>
                <a:spcPts val="500"/>
              </a:spcBef>
              <a:spcAft>
                <a:spcPts val="0"/>
              </a:spcAft>
              <a:buSzPts val="1792"/>
              <a:buNone/>
              <a:defRPr/>
            </a:lvl2pPr>
            <a:lvl3pPr lvl="2" rtl="0">
              <a:spcBef>
                <a:spcPts val="500"/>
              </a:spcBef>
              <a:spcAft>
                <a:spcPts val="0"/>
              </a:spcAft>
              <a:buSzPts val="1760"/>
              <a:buNone/>
              <a:defRPr/>
            </a:lvl3pPr>
            <a:lvl4pPr lvl="3" rtl="0">
              <a:spcBef>
                <a:spcPts val="500"/>
              </a:spcBef>
              <a:spcAft>
                <a:spcPts val="0"/>
              </a:spcAft>
              <a:buSzPts val="1568"/>
              <a:buNone/>
              <a:defRPr/>
            </a:lvl4pPr>
            <a:lvl5pPr lvl="4" rtl="0">
              <a:spcBef>
                <a:spcPts val="500"/>
              </a:spcBef>
              <a:spcAft>
                <a:spcPts val="0"/>
              </a:spcAft>
              <a:buSzPts val="1568"/>
              <a:buNone/>
              <a:defRPr/>
            </a:lvl5pPr>
            <a:lvl6pPr lvl="5" rtl="0">
              <a:spcBef>
                <a:spcPts val="50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50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50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50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4" name="Google Shape;44;p4"/>
          <p:cNvSpPr txBox="1"/>
          <p:nvPr>
            <p:ph idx="15" type="subTitle"/>
          </p:nvPr>
        </p:nvSpPr>
        <p:spPr>
          <a:xfrm>
            <a:off x="8336880" y="4305865"/>
            <a:ext cx="3261000" cy="507000"/>
          </a:xfrm>
          <a:prstGeom prst="rect">
            <a:avLst/>
          </a:prstGeom>
        </p:spPr>
        <p:txBody>
          <a:bodyPr anchorCtr="0" anchor="t" bIns="45700" lIns="0" spcFirstLastPara="1" rIns="91425" wrap="square" tIns="45700">
            <a:noAutofit/>
          </a:bodyPr>
          <a:lstStyle>
            <a:lvl1pPr lvl="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83A4B"/>
              </a:buClr>
              <a:buSzPts val="2000"/>
              <a:buNone/>
              <a:defRPr sz="2000">
                <a:solidFill>
                  <a:srgbClr val="B83A4B"/>
                </a:solidFill>
              </a:defRPr>
            </a:lvl1pPr>
            <a:lvl2pPr lvl="1" rtl="0">
              <a:spcBef>
                <a:spcPts val="50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Lato"/>
              <a:buNone/>
              <a:defRPr sz="2000">
                <a:solidFill>
                  <a:srgbClr val="C00000"/>
                </a:solidFill>
              </a:defRPr>
            </a:lvl2pPr>
            <a:lvl3pPr lvl="2" rtl="0">
              <a:spcBef>
                <a:spcPts val="50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Lato"/>
              <a:buNone/>
              <a:defRPr sz="2000">
                <a:solidFill>
                  <a:srgbClr val="C00000"/>
                </a:solidFill>
              </a:defRPr>
            </a:lvl3pPr>
            <a:lvl4pPr lvl="3" rtl="0">
              <a:spcBef>
                <a:spcPts val="50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Lato"/>
              <a:buNone/>
              <a:defRPr sz="2000">
                <a:solidFill>
                  <a:srgbClr val="C00000"/>
                </a:solidFill>
              </a:defRPr>
            </a:lvl4pPr>
            <a:lvl5pPr lvl="4" rtl="0">
              <a:spcBef>
                <a:spcPts val="50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Lato"/>
              <a:buNone/>
              <a:defRPr sz="2000">
                <a:solidFill>
                  <a:srgbClr val="C00000"/>
                </a:solidFill>
              </a:defRPr>
            </a:lvl5pPr>
            <a:lvl6pPr lvl="5" rtl="0">
              <a:spcBef>
                <a:spcPts val="50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Lato"/>
              <a:buNone/>
              <a:defRPr sz="2000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50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Lato"/>
              <a:buNone/>
              <a:defRPr sz="2000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50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Lato"/>
              <a:buNone/>
              <a:defRPr sz="2000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50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Lato"/>
              <a:buNone/>
              <a:defRPr sz="2000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Slide - 1 Column">
  <p:cSld name="Text Slide - 1 Column">
    <p:bg>
      <p:bgPr>
        <a:solidFill>
          <a:schemeClr val="lt1"/>
        </a:solidFill>
      </p:bgPr>
    </p:bg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3"/>
          <p:cNvSpPr txBox="1"/>
          <p:nvPr>
            <p:ph idx="1" type="body"/>
          </p:nvPr>
        </p:nvSpPr>
        <p:spPr>
          <a:xfrm>
            <a:off x="800100" y="1110225"/>
            <a:ext cx="10553700" cy="3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Font typeface="Lato"/>
              <a:buNone/>
              <a:defRPr sz="2000">
                <a:solidFill>
                  <a:srgbClr val="B83A4B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7084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40"/>
              <a:buChar char="●"/>
              <a:defRPr sz="2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5433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980"/>
              <a:buChar char="●"/>
              <a:defRPr>
                <a:solidFill>
                  <a:schemeClr val="lt1"/>
                </a:solidFill>
              </a:defRPr>
            </a:lvl3pPr>
            <a:lvl4pPr indent="-356616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16"/>
              <a:buChar char="●"/>
              <a:defRPr>
                <a:solidFill>
                  <a:schemeClr val="lt1"/>
                </a:solidFill>
              </a:defRPr>
            </a:lvl4pPr>
            <a:lvl5pPr indent="-356616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16"/>
              <a:buChar char="●"/>
              <a:defRPr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1" name="Google Shape;301;p33"/>
          <p:cNvSpPr txBox="1"/>
          <p:nvPr>
            <p:ph type="title"/>
          </p:nvPr>
        </p:nvSpPr>
        <p:spPr>
          <a:xfrm>
            <a:off x="800100" y="266701"/>
            <a:ext cx="10553700" cy="63215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C1515"/>
              </a:buClr>
              <a:buSzPts val="3200"/>
              <a:buFont typeface="Lato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302" name="Google Shape;302;p33"/>
          <p:cNvCxnSpPr/>
          <p:nvPr/>
        </p:nvCxnSpPr>
        <p:spPr>
          <a:xfrm>
            <a:off x="800100" y="927135"/>
            <a:ext cx="10553700" cy="0"/>
          </a:xfrm>
          <a:prstGeom prst="straightConnector1">
            <a:avLst/>
          </a:prstGeom>
          <a:noFill/>
          <a:ln cap="flat" cmpd="sng" w="9525">
            <a:solidFill>
              <a:srgbClr val="8C1515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03" name="Google Shape;303;p33"/>
          <p:cNvSpPr txBox="1"/>
          <p:nvPr>
            <p:ph idx="2" type="body"/>
          </p:nvPr>
        </p:nvSpPr>
        <p:spPr>
          <a:xfrm>
            <a:off x="800100" y="1534624"/>
            <a:ext cx="10553700" cy="44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Lato"/>
              <a:buNone/>
              <a:defRPr>
                <a:solidFill>
                  <a:srgbClr val="3F3F3F"/>
                </a:solidFill>
              </a:defRPr>
            </a:lvl1pPr>
            <a:lvl2pPr indent="-342392" lvl="1" marL="9144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792"/>
              <a:buChar char="●"/>
              <a:defRPr>
                <a:solidFill>
                  <a:srgbClr val="3F3F3F"/>
                </a:solidFill>
              </a:defRPr>
            </a:lvl2pPr>
            <a:lvl3pPr indent="-327660" lvl="2" marL="13716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560"/>
              <a:buChar char="●"/>
              <a:defRPr sz="1400">
                <a:solidFill>
                  <a:srgbClr val="3F3F3F"/>
                </a:solidFill>
              </a:defRPr>
            </a:lvl3pPr>
            <a:lvl4pPr indent="-328167" lvl="3" marL="18288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568"/>
              <a:buChar char="●"/>
              <a:defRPr>
                <a:solidFill>
                  <a:srgbClr val="3F3F3F"/>
                </a:solidFill>
              </a:defRPr>
            </a:lvl4pPr>
            <a:lvl5pPr indent="-328167" lvl="4" marL="22860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568"/>
              <a:buChar char="●"/>
              <a:defRPr>
                <a:solidFill>
                  <a:srgbClr val="3F3F3F"/>
                </a:solidFill>
              </a:defRPr>
            </a:lvl5pPr>
            <a:lvl6pPr indent="-304800" lvl="5" marL="27432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●"/>
              <a:defRPr sz="1200">
                <a:latin typeface="Lato"/>
                <a:ea typeface="Lato"/>
                <a:cs typeface="Lato"/>
                <a:sym typeface="Lato"/>
              </a:defRPr>
            </a:lvl6pPr>
            <a:lvl7pPr indent="-304800" lvl="6" marL="32004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●"/>
              <a:defRPr sz="1200">
                <a:latin typeface="Lato"/>
                <a:ea typeface="Lato"/>
                <a:cs typeface="Lato"/>
                <a:sym typeface="Lato"/>
              </a:defRPr>
            </a:lvl7pPr>
            <a:lvl8pPr indent="-304800" lvl="7" marL="36576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●"/>
              <a:defRPr sz="1200">
                <a:latin typeface="Lato"/>
                <a:ea typeface="Lato"/>
                <a:cs typeface="Lato"/>
                <a:sym typeface="Lato"/>
              </a:defRPr>
            </a:lvl8pPr>
            <a:lvl9pPr indent="-304800" lvl="8" marL="41148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●"/>
              <a:defRPr sz="12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304" name="Google Shape;304;p33"/>
          <p:cNvSpPr txBox="1"/>
          <p:nvPr>
            <p:ph idx="12" type="sldNum"/>
          </p:nvPr>
        </p:nvSpPr>
        <p:spPr>
          <a:xfrm>
            <a:off x="8610600" y="628282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1100" u="none" cap="none" strike="noStrike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algn="r">
              <a:spcBef>
                <a:spcPts val="0"/>
              </a:spcBef>
              <a:buNone/>
              <a:defRPr b="0" i="0" sz="1100" u="none" cap="none" strike="noStrike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algn="r">
              <a:spcBef>
                <a:spcPts val="0"/>
              </a:spcBef>
              <a:buNone/>
              <a:defRPr b="0" i="0" sz="1100" u="none" cap="none" strike="noStrike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algn="r">
              <a:spcBef>
                <a:spcPts val="0"/>
              </a:spcBef>
              <a:buNone/>
              <a:defRPr b="0" i="0" sz="1100" u="none" cap="none" strike="noStrike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algn="r">
              <a:spcBef>
                <a:spcPts val="0"/>
              </a:spcBef>
              <a:buNone/>
              <a:defRPr b="0" i="0" sz="1100" u="none" cap="none" strike="noStrike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algn="r">
              <a:spcBef>
                <a:spcPts val="0"/>
              </a:spcBef>
              <a:buNone/>
              <a:defRPr b="0" i="0" sz="1100" u="none" cap="none" strike="noStrike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algn="r">
              <a:spcBef>
                <a:spcPts val="0"/>
              </a:spcBef>
              <a:buNone/>
              <a:defRPr b="0" i="0" sz="1100" u="none" cap="none" strike="noStrike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algn="r">
              <a:spcBef>
                <a:spcPts val="0"/>
              </a:spcBef>
              <a:buNone/>
              <a:defRPr b="0" i="0" sz="1100" u="none" cap="none" strike="noStrike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algn="r">
              <a:spcBef>
                <a:spcPts val="0"/>
              </a:spcBef>
              <a:buNone/>
              <a:defRPr b="0" i="0" sz="1100" u="none" cap="none" strike="noStrike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05" name="Google Shape;305;p33"/>
          <p:cNvSpPr txBox="1"/>
          <p:nvPr>
            <p:ph idx="3" type="subTitle"/>
          </p:nvPr>
        </p:nvSpPr>
        <p:spPr>
          <a:xfrm>
            <a:off x="1634337" y="6356788"/>
            <a:ext cx="4209900" cy="217200"/>
          </a:xfrm>
          <a:prstGeom prst="rect">
            <a:avLst/>
          </a:prstGeom>
        </p:spPr>
        <p:txBody>
          <a:bodyPr anchorCtr="0" anchor="ctr" bIns="45700" lIns="0" spcFirstLastPara="1" rIns="91425" wrap="square" tIns="45700">
            <a:noAutofit/>
          </a:bodyPr>
          <a:lstStyle>
            <a:lvl1pPr lvl="0" rtl="0"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100"/>
              <a:buNone/>
              <a:defRPr sz="1100">
                <a:solidFill>
                  <a:srgbClr val="3F3F3F"/>
                </a:solidFill>
              </a:defRPr>
            </a:lvl1pPr>
            <a:lvl2pPr lvl="1" rtl="0"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100"/>
              <a:buNone/>
              <a:defRPr sz="1100">
                <a:solidFill>
                  <a:srgbClr val="3F3F3F"/>
                </a:solidFill>
              </a:defRPr>
            </a:lvl2pPr>
            <a:lvl3pPr lvl="2" rtl="0"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100"/>
              <a:buNone/>
              <a:defRPr sz="1100">
                <a:solidFill>
                  <a:srgbClr val="3F3F3F"/>
                </a:solidFill>
              </a:defRPr>
            </a:lvl3pPr>
            <a:lvl4pPr lvl="3" rtl="0"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100"/>
              <a:buNone/>
              <a:defRPr sz="1100">
                <a:solidFill>
                  <a:srgbClr val="3F3F3F"/>
                </a:solidFill>
              </a:defRPr>
            </a:lvl4pPr>
            <a:lvl5pPr lvl="4" rtl="0"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100"/>
              <a:buNone/>
              <a:defRPr sz="1100">
                <a:solidFill>
                  <a:srgbClr val="3F3F3F"/>
                </a:solidFill>
              </a:defRPr>
            </a:lvl5pPr>
            <a:lvl6pPr lvl="5" rtl="0"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100"/>
              <a:buNone/>
              <a:defRPr sz="1100">
                <a:solidFill>
                  <a:srgbClr val="3F3F3F"/>
                </a:solidFill>
              </a:defRPr>
            </a:lvl6pPr>
            <a:lvl7pPr lvl="6" rtl="0"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100"/>
              <a:buNone/>
              <a:defRPr sz="1100">
                <a:solidFill>
                  <a:srgbClr val="3F3F3F"/>
                </a:solidFill>
              </a:defRPr>
            </a:lvl7pPr>
            <a:lvl8pPr lvl="7" rtl="0"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100"/>
              <a:buNone/>
              <a:defRPr sz="1100">
                <a:solidFill>
                  <a:srgbClr val="3F3F3F"/>
                </a:solidFill>
              </a:defRPr>
            </a:lvl8pPr>
            <a:lvl9pPr lvl="8" rtl="0"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100"/>
              <a:buNone/>
              <a:defRPr sz="1100">
                <a:solidFill>
                  <a:srgbClr val="3F3F3F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48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Break - Red" showMasterSp="0">
  <p:cSld name="Section Break - Red">
    <p:bg>
      <p:bgPr>
        <a:gradFill>
          <a:gsLst>
            <a:gs pos="0">
              <a:srgbClr val="E04F39"/>
            </a:gs>
            <a:gs pos="15000">
              <a:srgbClr val="E04F39"/>
            </a:gs>
            <a:gs pos="50000">
              <a:srgbClr val="AF2D24"/>
            </a:gs>
            <a:gs pos="100000">
              <a:srgbClr val="8C1515"/>
            </a:gs>
          </a:gsLst>
          <a:lin ang="8100000" scaled="0"/>
        </a:gradFill>
      </p:bgPr>
    </p:bg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Google Shape;307;p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34"/>
          <p:cNvSpPr txBox="1"/>
          <p:nvPr>
            <p:ph type="title"/>
          </p:nvPr>
        </p:nvSpPr>
        <p:spPr>
          <a:xfrm>
            <a:off x="800100" y="2615992"/>
            <a:ext cx="10553700" cy="12137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ato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309" name="Google Shape;309;p34"/>
          <p:cNvCxnSpPr/>
          <p:nvPr/>
        </p:nvCxnSpPr>
        <p:spPr>
          <a:xfrm>
            <a:off x="800100" y="2522007"/>
            <a:ext cx="105537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310" name="Google Shape;310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8670" y="6361842"/>
            <a:ext cx="643152" cy="212519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34"/>
          <p:cNvSpPr txBox="1"/>
          <p:nvPr>
            <p:ph idx="12" type="sldNum"/>
          </p:nvPr>
        </p:nvSpPr>
        <p:spPr>
          <a:xfrm>
            <a:off x="8610600" y="628282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algn="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algn="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algn="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algn="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algn="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algn="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algn="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algn="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12" name="Google Shape;312;p34"/>
          <p:cNvSpPr txBox="1"/>
          <p:nvPr>
            <p:ph idx="2" type="title"/>
          </p:nvPr>
        </p:nvSpPr>
        <p:spPr>
          <a:xfrm>
            <a:off x="814125" y="1103900"/>
            <a:ext cx="10553700" cy="1421400"/>
          </a:xfrm>
          <a:prstGeom prst="rect">
            <a:avLst/>
          </a:prstGeom>
        </p:spPr>
        <p:txBody>
          <a:bodyPr anchorCtr="0" anchor="b" bIns="45700" lIns="0" spcFirstLastPara="1" rIns="91425" wrap="square" tIns="457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- Option 1 Layout">
  <p:cSld name="Agenda - Option 2"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5"/>
          <p:cNvSpPr txBox="1"/>
          <p:nvPr>
            <p:ph type="title"/>
          </p:nvPr>
        </p:nvSpPr>
        <p:spPr>
          <a:xfrm>
            <a:off x="800100" y="636586"/>
            <a:ext cx="3411930" cy="11160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C1515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315" name="Google Shape;315;p3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1652"/>
            <a:ext cx="12192000" cy="209223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35"/>
          <p:cNvSpPr/>
          <p:nvPr/>
        </p:nvSpPr>
        <p:spPr>
          <a:xfrm>
            <a:off x="0" y="-13960"/>
            <a:ext cx="12192000" cy="211532"/>
          </a:xfrm>
          <a:prstGeom prst="rect">
            <a:avLst/>
          </a:prstGeom>
          <a:solidFill>
            <a:srgbClr val="D4D1D1">
              <a:alpha val="2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7" name="Google Shape;317;p35"/>
          <p:cNvSpPr txBox="1"/>
          <p:nvPr>
            <p:ph idx="12" type="sldNum"/>
          </p:nvPr>
        </p:nvSpPr>
        <p:spPr>
          <a:xfrm>
            <a:off x="8610600" y="628282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100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algn="r">
              <a:spcBef>
                <a:spcPts val="0"/>
              </a:spcBef>
              <a:buNone/>
              <a:defRPr sz="1100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algn="r">
              <a:spcBef>
                <a:spcPts val="0"/>
              </a:spcBef>
              <a:buNone/>
              <a:defRPr sz="1100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algn="r">
              <a:spcBef>
                <a:spcPts val="0"/>
              </a:spcBef>
              <a:buNone/>
              <a:defRPr sz="1100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algn="r">
              <a:spcBef>
                <a:spcPts val="0"/>
              </a:spcBef>
              <a:buNone/>
              <a:defRPr sz="1100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algn="r">
              <a:spcBef>
                <a:spcPts val="0"/>
              </a:spcBef>
              <a:buNone/>
              <a:defRPr sz="1100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algn="r">
              <a:spcBef>
                <a:spcPts val="0"/>
              </a:spcBef>
              <a:buNone/>
              <a:defRPr sz="1100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algn="r">
              <a:spcBef>
                <a:spcPts val="0"/>
              </a:spcBef>
              <a:buNone/>
              <a:defRPr sz="1100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algn="r">
              <a:spcBef>
                <a:spcPts val="0"/>
              </a:spcBef>
              <a:buNone/>
              <a:defRPr sz="1100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18" name="Google Shape;318;p35"/>
          <p:cNvSpPr txBox="1"/>
          <p:nvPr>
            <p:ph idx="1" type="subTitle"/>
          </p:nvPr>
        </p:nvSpPr>
        <p:spPr>
          <a:xfrm>
            <a:off x="4748909" y="707341"/>
            <a:ext cx="3351000" cy="555900"/>
          </a:xfrm>
          <a:prstGeom prst="rect">
            <a:avLst/>
          </a:prstGeom>
        </p:spPr>
        <p:txBody>
          <a:bodyPr anchorCtr="0" anchor="t" bIns="45700" lIns="0" spcFirstLastPara="1" rIns="91425" wrap="square" tIns="45700">
            <a:noAutofit/>
          </a:bodyPr>
          <a:lstStyle>
            <a:lvl1pPr lvl="0" rtl="0">
              <a:spcBef>
                <a:spcPts val="1000"/>
              </a:spcBef>
              <a:spcAft>
                <a:spcPts val="0"/>
              </a:spcAft>
              <a:buClr>
                <a:srgbClr val="B83A4B"/>
              </a:buClr>
              <a:buSzPts val="2000"/>
              <a:buNone/>
              <a:defRPr sz="2000">
                <a:solidFill>
                  <a:srgbClr val="B83A4B"/>
                </a:solidFill>
              </a:defRPr>
            </a:lvl1pPr>
            <a:lvl2pPr lvl="1" rtl="0">
              <a:spcBef>
                <a:spcPts val="500"/>
              </a:spcBef>
              <a:spcAft>
                <a:spcPts val="0"/>
              </a:spcAft>
              <a:buClr>
                <a:srgbClr val="B83A4B"/>
              </a:buClr>
              <a:buSzPts val="1792"/>
              <a:buNone/>
              <a:defRPr>
                <a:solidFill>
                  <a:srgbClr val="B83A4B"/>
                </a:solidFill>
              </a:defRPr>
            </a:lvl2pPr>
            <a:lvl3pPr lvl="2" rtl="0">
              <a:spcBef>
                <a:spcPts val="500"/>
              </a:spcBef>
              <a:spcAft>
                <a:spcPts val="0"/>
              </a:spcAft>
              <a:buClr>
                <a:srgbClr val="B83A4B"/>
              </a:buClr>
              <a:buSzPts val="1760"/>
              <a:buNone/>
              <a:defRPr>
                <a:solidFill>
                  <a:srgbClr val="B83A4B"/>
                </a:solidFill>
              </a:defRPr>
            </a:lvl3pPr>
            <a:lvl4pPr lvl="3" rtl="0">
              <a:spcBef>
                <a:spcPts val="500"/>
              </a:spcBef>
              <a:spcAft>
                <a:spcPts val="0"/>
              </a:spcAft>
              <a:buClr>
                <a:srgbClr val="B83A4B"/>
              </a:buClr>
              <a:buSzPts val="1568"/>
              <a:buNone/>
              <a:defRPr>
                <a:solidFill>
                  <a:srgbClr val="B83A4B"/>
                </a:solidFill>
              </a:defRPr>
            </a:lvl4pPr>
            <a:lvl5pPr lvl="4" rtl="0">
              <a:spcBef>
                <a:spcPts val="500"/>
              </a:spcBef>
              <a:spcAft>
                <a:spcPts val="0"/>
              </a:spcAft>
              <a:buClr>
                <a:srgbClr val="B83A4B"/>
              </a:buClr>
              <a:buSzPts val="1568"/>
              <a:buNone/>
              <a:defRPr>
                <a:solidFill>
                  <a:srgbClr val="B83A4B"/>
                </a:solidFill>
              </a:defRPr>
            </a:lvl5pPr>
            <a:lvl6pPr lvl="5" rtl="0">
              <a:spcBef>
                <a:spcPts val="500"/>
              </a:spcBef>
              <a:spcAft>
                <a:spcPts val="0"/>
              </a:spcAft>
              <a:buClr>
                <a:srgbClr val="B83A4B"/>
              </a:buClr>
              <a:buSzPts val="1550"/>
              <a:buNone/>
              <a:defRPr>
                <a:solidFill>
                  <a:srgbClr val="B83A4B"/>
                </a:solidFill>
              </a:defRPr>
            </a:lvl6pPr>
            <a:lvl7pPr lvl="6" rtl="0">
              <a:spcBef>
                <a:spcPts val="500"/>
              </a:spcBef>
              <a:spcAft>
                <a:spcPts val="0"/>
              </a:spcAft>
              <a:buClr>
                <a:srgbClr val="B83A4B"/>
              </a:buClr>
              <a:buSzPts val="1800"/>
              <a:buNone/>
              <a:defRPr>
                <a:solidFill>
                  <a:srgbClr val="B83A4B"/>
                </a:solidFill>
              </a:defRPr>
            </a:lvl7pPr>
            <a:lvl8pPr lvl="7" rtl="0">
              <a:spcBef>
                <a:spcPts val="500"/>
              </a:spcBef>
              <a:spcAft>
                <a:spcPts val="0"/>
              </a:spcAft>
              <a:buClr>
                <a:srgbClr val="B83A4B"/>
              </a:buClr>
              <a:buSzPts val="1800"/>
              <a:buNone/>
              <a:defRPr>
                <a:solidFill>
                  <a:srgbClr val="B83A4B"/>
                </a:solidFill>
              </a:defRPr>
            </a:lvl8pPr>
            <a:lvl9pPr lvl="8" rtl="0">
              <a:spcBef>
                <a:spcPts val="500"/>
              </a:spcBef>
              <a:spcAft>
                <a:spcPts val="0"/>
              </a:spcAft>
              <a:buClr>
                <a:srgbClr val="B83A4B"/>
              </a:buClr>
              <a:buSzPts val="1800"/>
              <a:buNone/>
              <a:defRPr>
                <a:solidFill>
                  <a:srgbClr val="B83A4B"/>
                </a:solidFill>
              </a:defRPr>
            </a:lvl9pPr>
          </a:lstStyle>
          <a:p/>
        </p:txBody>
      </p:sp>
      <p:sp>
        <p:nvSpPr>
          <p:cNvPr id="319" name="Google Shape;319;p35"/>
          <p:cNvSpPr txBox="1"/>
          <p:nvPr>
            <p:ph idx="2" type="subTitle"/>
          </p:nvPr>
        </p:nvSpPr>
        <p:spPr>
          <a:xfrm>
            <a:off x="4749675" y="1155271"/>
            <a:ext cx="3266700" cy="1316700"/>
          </a:xfrm>
          <a:prstGeom prst="rect">
            <a:avLst/>
          </a:prstGeom>
        </p:spPr>
        <p:txBody>
          <a:bodyPr anchorCtr="0" anchor="t" bIns="45700" lIns="0" spcFirstLastPara="1" rIns="91425" wrap="square" tIns="45700">
            <a:noAutofit/>
          </a:bodyPr>
          <a:lstStyle>
            <a:lvl1pPr lvl="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>
                <a:solidFill>
                  <a:srgbClr val="3F3F3F"/>
                </a:solidFill>
              </a:defRPr>
            </a:lvl1pPr>
            <a:lvl2pPr lvl="1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>
                <a:solidFill>
                  <a:srgbClr val="3F3F3F"/>
                </a:solidFill>
              </a:defRPr>
            </a:lvl2pPr>
            <a:lvl3pPr lvl="2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>
                <a:solidFill>
                  <a:srgbClr val="3F3F3F"/>
                </a:solidFill>
              </a:defRPr>
            </a:lvl3pPr>
            <a:lvl4pPr lvl="3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>
                <a:solidFill>
                  <a:srgbClr val="3F3F3F"/>
                </a:solidFill>
              </a:defRPr>
            </a:lvl4pPr>
            <a:lvl5pPr lvl="4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>
                <a:solidFill>
                  <a:srgbClr val="3F3F3F"/>
                </a:solidFill>
              </a:defRPr>
            </a:lvl5pPr>
            <a:lvl6pPr lvl="5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>
                <a:solidFill>
                  <a:srgbClr val="3F3F3F"/>
                </a:solidFill>
              </a:defRPr>
            </a:lvl6pPr>
            <a:lvl7pPr lvl="6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>
                <a:solidFill>
                  <a:srgbClr val="3F3F3F"/>
                </a:solidFill>
              </a:defRPr>
            </a:lvl7pPr>
            <a:lvl8pPr lvl="7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>
                <a:solidFill>
                  <a:srgbClr val="3F3F3F"/>
                </a:solidFill>
              </a:defRPr>
            </a:lvl8pPr>
            <a:lvl9pPr lvl="8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>
                <a:solidFill>
                  <a:srgbClr val="3F3F3F"/>
                </a:solidFill>
              </a:defRPr>
            </a:lvl9pPr>
          </a:lstStyle>
          <a:p/>
        </p:txBody>
      </p:sp>
      <p:sp>
        <p:nvSpPr>
          <p:cNvPr id="320" name="Google Shape;320;p35"/>
          <p:cNvSpPr txBox="1"/>
          <p:nvPr>
            <p:ph idx="3" type="subTitle"/>
          </p:nvPr>
        </p:nvSpPr>
        <p:spPr>
          <a:xfrm>
            <a:off x="8326928" y="710156"/>
            <a:ext cx="3351000" cy="555900"/>
          </a:xfrm>
          <a:prstGeom prst="rect">
            <a:avLst/>
          </a:prstGeom>
        </p:spPr>
        <p:txBody>
          <a:bodyPr anchorCtr="0" anchor="t" bIns="45700" lIns="0" spcFirstLastPara="1" rIns="91425" wrap="square" tIns="45700">
            <a:noAutofit/>
          </a:bodyPr>
          <a:lstStyle>
            <a:lvl1pPr lvl="0" rtl="0">
              <a:spcBef>
                <a:spcPts val="1000"/>
              </a:spcBef>
              <a:spcAft>
                <a:spcPts val="0"/>
              </a:spcAft>
              <a:buClr>
                <a:srgbClr val="B83A4B"/>
              </a:buClr>
              <a:buSzPts val="2000"/>
              <a:buNone/>
              <a:defRPr sz="2000">
                <a:solidFill>
                  <a:srgbClr val="B83A4B"/>
                </a:solidFill>
              </a:defRPr>
            </a:lvl1pPr>
            <a:lvl2pPr lvl="1" rtl="0">
              <a:spcBef>
                <a:spcPts val="500"/>
              </a:spcBef>
              <a:spcAft>
                <a:spcPts val="0"/>
              </a:spcAft>
              <a:buClr>
                <a:srgbClr val="B83A4B"/>
              </a:buClr>
              <a:buSzPts val="1792"/>
              <a:buNone/>
              <a:defRPr>
                <a:solidFill>
                  <a:srgbClr val="B83A4B"/>
                </a:solidFill>
              </a:defRPr>
            </a:lvl2pPr>
            <a:lvl3pPr lvl="2" rtl="0">
              <a:spcBef>
                <a:spcPts val="500"/>
              </a:spcBef>
              <a:spcAft>
                <a:spcPts val="0"/>
              </a:spcAft>
              <a:buClr>
                <a:srgbClr val="B83A4B"/>
              </a:buClr>
              <a:buSzPts val="1760"/>
              <a:buNone/>
              <a:defRPr>
                <a:solidFill>
                  <a:srgbClr val="B83A4B"/>
                </a:solidFill>
              </a:defRPr>
            </a:lvl3pPr>
            <a:lvl4pPr lvl="3" rtl="0">
              <a:spcBef>
                <a:spcPts val="500"/>
              </a:spcBef>
              <a:spcAft>
                <a:spcPts val="0"/>
              </a:spcAft>
              <a:buClr>
                <a:srgbClr val="B83A4B"/>
              </a:buClr>
              <a:buSzPts val="1568"/>
              <a:buNone/>
              <a:defRPr>
                <a:solidFill>
                  <a:srgbClr val="B83A4B"/>
                </a:solidFill>
              </a:defRPr>
            </a:lvl4pPr>
            <a:lvl5pPr lvl="4" rtl="0">
              <a:spcBef>
                <a:spcPts val="500"/>
              </a:spcBef>
              <a:spcAft>
                <a:spcPts val="0"/>
              </a:spcAft>
              <a:buClr>
                <a:srgbClr val="B83A4B"/>
              </a:buClr>
              <a:buSzPts val="1568"/>
              <a:buNone/>
              <a:defRPr>
                <a:solidFill>
                  <a:srgbClr val="B83A4B"/>
                </a:solidFill>
              </a:defRPr>
            </a:lvl5pPr>
            <a:lvl6pPr lvl="5" rtl="0">
              <a:spcBef>
                <a:spcPts val="500"/>
              </a:spcBef>
              <a:spcAft>
                <a:spcPts val="0"/>
              </a:spcAft>
              <a:buClr>
                <a:srgbClr val="B83A4B"/>
              </a:buClr>
              <a:buSzPts val="1550"/>
              <a:buNone/>
              <a:defRPr>
                <a:solidFill>
                  <a:srgbClr val="B83A4B"/>
                </a:solidFill>
              </a:defRPr>
            </a:lvl6pPr>
            <a:lvl7pPr lvl="6" rtl="0">
              <a:spcBef>
                <a:spcPts val="500"/>
              </a:spcBef>
              <a:spcAft>
                <a:spcPts val="0"/>
              </a:spcAft>
              <a:buClr>
                <a:srgbClr val="B83A4B"/>
              </a:buClr>
              <a:buSzPts val="1800"/>
              <a:buNone/>
              <a:defRPr>
                <a:solidFill>
                  <a:srgbClr val="B83A4B"/>
                </a:solidFill>
              </a:defRPr>
            </a:lvl7pPr>
            <a:lvl8pPr lvl="7" rtl="0">
              <a:spcBef>
                <a:spcPts val="500"/>
              </a:spcBef>
              <a:spcAft>
                <a:spcPts val="0"/>
              </a:spcAft>
              <a:buClr>
                <a:srgbClr val="B83A4B"/>
              </a:buClr>
              <a:buSzPts val="1800"/>
              <a:buNone/>
              <a:defRPr>
                <a:solidFill>
                  <a:srgbClr val="B83A4B"/>
                </a:solidFill>
              </a:defRPr>
            </a:lvl8pPr>
            <a:lvl9pPr lvl="8" rtl="0">
              <a:spcBef>
                <a:spcPts val="500"/>
              </a:spcBef>
              <a:spcAft>
                <a:spcPts val="0"/>
              </a:spcAft>
              <a:buClr>
                <a:srgbClr val="B83A4B"/>
              </a:buClr>
              <a:buSzPts val="1800"/>
              <a:buNone/>
              <a:defRPr>
                <a:solidFill>
                  <a:srgbClr val="B83A4B"/>
                </a:solidFill>
              </a:defRPr>
            </a:lvl9pPr>
          </a:lstStyle>
          <a:p/>
        </p:txBody>
      </p:sp>
      <p:sp>
        <p:nvSpPr>
          <p:cNvPr id="321" name="Google Shape;321;p35"/>
          <p:cNvSpPr txBox="1"/>
          <p:nvPr>
            <p:ph idx="4" type="subTitle"/>
          </p:nvPr>
        </p:nvSpPr>
        <p:spPr>
          <a:xfrm>
            <a:off x="8327700" y="1158109"/>
            <a:ext cx="3266700" cy="1316700"/>
          </a:xfrm>
          <a:prstGeom prst="rect">
            <a:avLst/>
          </a:prstGeom>
        </p:spPr>
        <p:txBody>
          <a:bodyPr anchorCtr="0" anchor="t" bIns="45700" lIns="0" spcFirstLastPara="1" rIns="91425" wrap="square" tIns="45700">
            <a:noAutofit/>
          </a:bodyPr>
          <a:lstStyle>
            <a:lvl1pPr lvl="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>
                <a:solidFill>
                  <a:srgbClr val="3F3F3F"/>
                </a:solidFill>
              </a:defRPr>
            </a:lvl1pPr>
            <a:lvl2pPr lvl="1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>
                <a:solidFill>
                  <a:srgbClr val="3F3F3F"/>
                </a:solidFill>
              </a:defRPr>
            </a:lvl2pPr>
            <a:lvl3pPr lvl="2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>
                <a:solidFill>
                  <a:srgbClr val="3F3F3F"/>
                </a:solidFill>
              </a:defRPr>
            </a:lvl3pPr>
            <a:lvl4pPr lvl="3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>
                <a:solidFill>
                  <a:srgbClr val="3F3F3F"/>
                </a:solidFill>
              </a:defRPr>
            </a:lvl4pPr>
            <a:lvl5pPr lvl="4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>
                <a:solidFill>
                  <a:srgbClr val="3F3F3F"/>
                </a:solidFill>
              </a:defRPr>
            </a:lvl5pPr>
            <a:lvl6pPr lvl="5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>
                <a:solidFill>
                  <a:srgbClr val="3F3F3F"/>
                </a:solidFill>
              </a:defRPr>
            </a:lvl6pPr>
            <a:lvl7pPr lvl="6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>
                <a:solidFill>
                  <a:srgbClr val="3F3F3F"/>
                </a:solidFill>
              </a:defRPr>
            </a:lvl7pPr>
            <a:lvl8pPr lvl="7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>
                <a:solidFill>
                  <a:srgbClr val="3F3F3F"/>
                </a:solidFill>
              </a:defRPr>
            </a:lvl8pPr>
            <a:lvl9pPr lvl="8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>
                <a:solidFill>
                  <a:srgbClr val="3F3F3F"/>
                </a:solidFill>
              </a:defRPr>
            </a:lvl9pPr>
          </a:lstStyle>
          <a:p/>
        </p:txBody>
      </p:sp>
      <p:sp>
        <p:nvSpPr>
          <p:cNvPr id="322" name="Google Shape;322;p35"/>
          <p:cNvSpPr txBox="1"/>
          <p:nvPr>
            <p:ph idx="5" type="subTitle"/>
          </p:nvPr>
        </p:nvSpPr>
        <p:spPr>
          <a:xfrm>
            <a:off x="4748909" y="2471935"/>
            <a:ext cx="3351000" cy="555900"/>
          </a:xfrm>
          <a:prstGeom prst="rect">
            <a:avLst/>
          </a:prstGeom>
        </p:spPr>
        <p:txBody>
          <a:bodyPr anchorCtr="0" anchor="t" bIns="45700" lIns="0" spcFirstLastPara="1" rIns="91425" wrap="square" tIns="45700">
            <a:noAutofit/>
          </a:bodyPr>
          <a:lstStyle>
            <a:lvl1pPr lvl="0" rtl="0">
              <a:spcBef>
                <a:spcPts val="1000"/>
              </a:spcBef>
              <a:spcAft>
                <a:spcPts val="0"/>
              </a:spcAft>
              <a:buClr>
                <a:srgbClr val="B83A4B"/>
              </a:buClr>
              <a:buSzPts val="2000"/>
              <a:buNone/>
              <a:defRPr sz="2000">
                <a:solidFill>
                  <a:srgbClr val="B83A4B"/>
                </a:solidFill>
              </a:defRPr>
            </a:lvl1pPr>
            <a:lvl2pPr lvl="1" rtl="0">
              <a:spcBef>
                <a:spcPts val="500"/>
              </a:spcBef>
              <a:spcAft>
                <a:spcPts val="0"/>
              </a:spcAft>
              <a:buClr>
                <a:srgbClr val="B83A4B"/>
              </a:buClr>
              <a:buSzPts val="1792"/>
              <a:buNone/>
              <a:defRPr>
                <a:solidFill>
                  <a:srgbClr val="B83A4B"/>
                </a:solidFill>
              </a:defRPr>
            </a:lvl2pPr>
            <a:lvl3pPr lvl="2" rtl="0">
              <a:spcBef>
                <a:spcPts val="500"/>
              </a:spcBef>
              <a:spcAft>
                <a:spcPts val="0"/>
              </a:spcAft>
              <a:buClr>
                <a:srgbClr val="B83A4B"/>
              </a:buClr>
              <a:buSzPts val="1760"/>
              <a:buNone/>
              <a:defRPr>
                <a:solidFill>
                  <a:srgbClr val="B83A4B"/>
                </a:solidFill>
              </a:defRPr>
            </a:lvl3pPr>
            <a:lvl4pPr lvl="3" rtl="0">
              <a:spcBef>
                <a:spcPts val="500"/>
              </a:spcBef>
              <a:spcAft>
                <a:spcPts val="0"/>
              </a:spcAft>
              <a:buClr>
                <a:srgbClr val="B83A4B"/>
              </a:buClr>
              <a:buSzPts val="1568"/>
              <a:buNone/>
              <a:defRPr>
                <a:solidFill>
                  <a:srgbClr val="B83A4B"/>
                </a:solidFill>
              </a:defRPr>
            </a:lvl4pPr>
            <a:lvl5pPr lvl="4" rtl="0">
              <a:spcBef>
                <a:spcPts val="500"/>
              </a:spcBef>
              <a:spcAft>
                <a:spcPts val="0"/>
              </a:spcAft>
              <a:buClr>
                <a:srgbClr val="B83A4B"/>
              </a:buClr>
              <a:buSzPts val="1568"/>
              <a:buNone/>
              <a:defRPr>
                <a:solidFill>
                  <a:srgbClr val="B83A4B"/>
                </a:solidFill>
              </a:defRPr>
            </a:lvl5pPr>
            <a:lvl6pPr lvl="5" rtl="0">
              <a:spcBef>
                <a:spcPts val="500"/>
              </a:spcBef>
              <a:spcAft>
                <a:spcPts val="0"/>
              </a:spcAft>
              <a:buClr>
                <a:srgbClr val="B83A4B"/>
              </a:buClr>
              <a:buSzPts val="1550"/>
              <a:buNone/>
              <a:defRPr>
                <a:solidFill>
                  <a:srgbClr val="B83A4B"/>
                </a:solidFill>
              </a:defRPr>
            </a:lvl6pPr>
            <a:lvl7pPr lvl="6" rtl="0">
              <a:spcBef>
                <a:spcPts val="500"/>
              </a:spcBef>
              <a:spcAft>
                <a:spcPts val="0"/>
              </a:spcAft>
              <a:buClr>
                <a:srgbClr val="B83A4B"/>
              </a:buClr>
              <a:buSzPts val="1800"/>
              <a:buNone/>
              <a:defRPr>
                <a:solidFill>
                  <a:srgbClr val="B83A4B"/>
                </a:solidFill>
              </a:defRPr>
            </a:lvl7pPr>
            <a:lvl8pPr lvl="7" rtl="0">
              <a:spcBef>
                <a:spcPts val="500"/>
              </a:spcBef>
              <a:spcAft>
                <a:spcPts val="0"/>
              </a:spcAft>
              <a:buClr>
                <a:srgbClr val="B83A4B"/>
              </a:buClr>
              <a:buSzPts val="1800"/>
              <a:buNone/>
              <a:defRPr>
                <a:solidFill>
                  <a:srgbClr val="B83A4B"/>
                </a:solidFill>
              </a:defRPr>
            </a:lvl8pPr>
            <a:lvl9pPr lvl="8" rtl="0">
              <a:spcBef>
                <a:spcPts val="500"/>
              </a:spcBef>
              <a:spcAft>
                <a:spcPts val="0"/>
              </a:spcAft>
              <a:buClr>
                <a:srgbClr val="B83A4B"/>
              </a:buClr>
              <a:buSzPts val="1800"/>
              <a:buNone/>
              <a:defRPr>
                <a:solidFill>
                  <a:srgbClr val="B83A4B"/>
                </a:solidFill>
              </a:defRPr>
            </a:lvl9pPr>
          </a:lstStyle>
          <a:p/>
        </p:txBody>
      </p:sp>
      <p:sp>
        <p:nvSpPr>
          <p:cNvPr id="323" name="Google Shape;323;p35"/>
          <p:cNvSpPr txBox="1"/>
          <p:nvPr>
            <p:ph idx="6" type="subTitle"/>
          </p:nvPr>
        </p:nvSpPr>
        <p:spPr>
          <a:xfrm>
            <a:off x="4749675" y="2919879"/>
            <a:ext cx="3266700" cy="1316700"/>
          </a:xfrm>
          <a:prstGeom prst="rect">
            <a:avLst/>
          </a:prstGeom>
        </p:spPr>
        <p:txBody>
          <a:bodyPr anchorCtr="0" anchor="t" bIns="45700" lIns="0" spcFirstLastPara="1" rIns="91425" wrap="square" tIns="45700">
            <a:noAutofit/>
          </a:bodyPr>
          <a:lstStyle>
            <a:lvl1pPr lvl="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>
                <a:solidFill>
                  <a:srgbClr val="3F3F3F"/>
                </a:solidFill>
              </a:defRPr>
            </a:lvl1pPr>
            <a:lvl2pPr lvl="1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>
                <a:solidFill>
                  <a:srgbClr val="3F3F3F"/>
                </a:solidFill>
              </a:defRPr>
            </a:lvl2pPr>
            <a:lvl3pPr lvl="2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>
                <a:solidFill>
                  <a:srgbClr val="3F3F3F"/>
                </a:solidFill>
              </a:defRPr>
            </a:lvl3pPr>
            <a:lvl4pPr lvl="3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>
                <a:solidFill>
                  <a:srgbClr val="3F3F3F"/>
                </a:solidFill>
              </a:defRPr>
            </a:lvl4pPr>
            <a:lvl5pPr lvl="4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>
                <a:solidFill>
                  <a:srgbClr val="3F3F3F"/>
                </a:solidFill>
              </a:defRPr>
            </a:lvl5pPr>
            <a:lvl6pPr lvl="5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>
                <a:solidFill>
                  <a:srgbClr val="3F3F3F"/>
                </a:solidFill>
              </a:defRPr>
            </a:lvl6pPr>
            <a:lvl7pPr lvl="6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>
                <a:solidFill>
                  <a:srgbClr val="3F3F3F"/>
                </a:solidFill>
              </a:defRPr>
            </a:lvl7pPr>
            <a:lvl8pPr lvl="7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>
                <a:solidFill>
                  <a:srgbClr val="3F3F3F"/>
                </a:solidFill>
              </a:defRPr>
            </a:lvl8pPr>
            <a:lvl9pPr lvl="8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>
                <a:solidFill>
                  <a:srgbClr val="3F3F3F"/>
                </a:solidFill>
              </a:defRPr>
            </a:lvl9pPr>
          </a:lstStyle>
          <a:p/>
        </p:txBody>
      </p:sp>
      <p:sp>
        <p:nvSpPr>
          <p:cNvPr id="324" name="Google Shape;324;p35"/>
          <p:cNvSpPr txBox="1"/>
          <p:nvPr>
            <p:ph idx="7" type="subTitle"/>
          </p:nvPr>
        </p:nvSpPr>
        <p:spPr>
          <a:xfrm>
            <a:off x="4748909" y="4330210"/>
            <a:ext cx="3351000" cy="555900"/>
          </a:xfrm>
          <a:prstGeom prst="rect">
            <a:avLst/>
          </a:prstGeom>
        </p:spPr>
        <p:txBody>
          <a:bodyPr anchorCtr="0" anchor="t" bIns="45700" lIns="0" spcFirstLastPara="1" rIns="91425" wrap="square" tIns="45700">
            <a:noAutofit/>
          </a:bodyPr>
          <a:lstStyle>
            <a:lvl1pPr lvl="0" rtl="0">
              <a:spcBef>
                <a:spcPts val="1000"/>
              </a:spcBef>
              <a:spcAft>
                <a:spcPts val="0"/>
              </a:spcAft>
              <a:buClr>
                <a:srgbClr val="B83A4B"/>
              </a:buClr>
              <a:buSzPts val="2000"/>
              <a:buNone/>
              <a:defRPr sz="2000">
                <a:solidFill>
                  <a:srgbClr val="B83A4B"/>
                </a:solidFill>
              </a:defRPr>
            </a:lvl1pPr>
            <a:lvl2pPr lvl="1" rtl="0">
              <a:spcBef>
                <a:spcPts val="500"/>
              </a:spcBef>
              <a:spcAft>
                <a:spcPts val="0"/>
              </a:spcAft>
              <a:buClr>
                <a:srgbClr val="B83A4B"/>
              </a:buClr>
              <a:buSzPts val="1792"/>
              <a:buNone/>
              <a:defRPr>
                <a:solidFill>
                  <a:srgbClr val="B83A4B"/>
                </a:solidFill>
              </a:defRPr>
            </a:lvl2pPr>
            <a:lvl3pPr lvl="2" rtl="0">
              <a:spcBef>
                <a:spcPts val="500"/>
              </a:spcBef>
              <a:spcAft>
                <a:spcPts val="0"/>
              </a:spcAft>
              <a:buClr>
                <a:srgbClr val="B83A4B"/>
              </a:buClr>
              <a:buSzPts val="1760"/>
              <a:buNone/>
              <a:defRPr>
                <a:solidFill>
                  <a:srgbClr val="B83A4B"/>
                </a:solidFill>
              </a:defRPr>
            </a:lvl3pPr>
            <a:lvl4pPr lvl="3" rtl="0">
              <a:spcBef>
                <a:spcPts val="500"/>
              </a:spcBef>
              <a:spcAft>
                <a:spcPts val="0"/>
              </a:spcAft>
              <a:buClr>
                <a:srgbClr val="B83A4B"/>
              </a:buClr>
              <a:buSzPts val="1568"/>
              <a:buNone/>
              <a:defRPr>
                <a:solidFill>
                  <a:srgbClr val="B83A4B"/>
                </a:solidFill>
              </a:defRPr>
            </a:lvl4pPr>
            <a:lvl5pPr lvl="4" rtl="0">
              <a:spcBef>
                <a:spcPts val="500"/>
              </a:spcBef>
              <a:spcAft>
                <a:spcPts val="0"/>
              </a:spcAft>
              <a:buClr>
                <a:srgbClr val="B83A4B"/>
              </a:buClr>
              <a:buSzPts val="1568"/>
              <a:buNone/>
              <a:defRPr>
                <a:solidFill>
                  <a:srgbClr val="B83A4B"/>
                </a:solidFill>
              </a:defRPr>
            </a:lvl5pPr>
            <a:lvl6pPr lvl="5" rtl="0">
              <a:spcBef>
                <a:spcPts val="500"/>
              </a:spcBef>
              <a:spcAft>
                <a:spcPts val="0"/>
              </a:spcAft>
              <a:buClr>
                <a:srgbClr val="B83A4B"/>
              </a:buClr>
              <a:buSzPts val="1550"/>
              <a:buNone/>
              <a:defRPr>
                <a:solidFill>
                  <a:srgbClr val="B83A4B"/>
                </a:solidFill>
              </a:defRPr>
            </a:lvl6pPr>
            <a:lvl7pPr lvl="6" rtl="0">
              <a:spcBef>
                <a:spcPts val="500"/>
              </a:spcBef>
              <a:spcAft>
                <a:spcPts val="0"/>
              </a:spcAft>
              <a:buClr>
                <a:srgbClr val="B83A4B"/>
              </a:buClr>
              <a:buSzPts val="1800"/>
              <a:buNone/>
              <a:defRPr>
                <a:solidFill>
                  <a:srgbClr val="B83A4B"/>
                </a:solidFill>
              </a:defRPr>
            </a:lvl7pPr>
            <a:lvl8pPr lvl="7" rtl="0">
              <a:spcBef>
                <a:spcPts val="500"/>
              </a:spcBef>
              <a:spcAft>
                <a:spcPts val="0"/>
              </a:spcAft>
              <a:buClr>
                <a:srgbClr val="B83A4B"/>
              </a:buClr>
              <a:buSzPts val="1800"/>
              <a:buNone/>
              <a:defRPr>
                <a:solidFill>
                  <a:srgbClr val="B83A4B"/>
                </a:solidFill>
              </a:defRPr>
            </a:lvl8pPr>
            <a:lvl9pPr lvl="8" rtl="0">
              <a:spcBef>
                <a:spcPts val="500"/>
              </a:spcBef>
              <a:spcAft>
                <a:spcPts val="0"/>
              </a:spcAft>
              <a:buClr>
                <a:srgbClr val="B83A4B"/>
              </a:buClr>
              <a:buSzPts val="1800"/>
              <a:buNone/>
              <a:defRPr>
                <a:solidFill>
                  <a:srgbClr val="B83A4B"/>
                </a:solidFill>
              </a:defRPr>
            </a:lvl9pPr>
          </a:lstStyle>
          <a:p/>
        </p:txBody>
      </p:sp>
      <p:sp>
        <p:nvSpPr>
          <p:cNvPr id="325" name="Google Shape;325;p35"/>
          <p:cNvSpPr txBox="1"/>
          <p:nvPr>
            <p:ph idx="8" type="subTitle"/>
          </p:nvPr>
        </p:nvSpPr>
        <p:spPr>
          <a:xfrm>
            <a:off x="4749675" y="4778154"/>
            <a:ext cx="3266700" cy="1316700"/>
          </a:xfrm>
          <a:prstGeom prst="rect">
            <a:avLst/>
          </a:prstGeom>
        </p:spPr>
        <p:txBody>
          <a:bodyPr anchorCtr="0" anchor="t" bIns="45700" lIns="0" spcFirstLastPara="1" rIns="91425" wrap="square" tIns="45700">
            <a:noAutofit/>
          </a:bodyPr>
          <a:lstStyle>
            <a:lvl1pPr lvl="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>
                <a:solidFill>
                  <a:srgbClr val="3F3F3F"/>
                </a:solidFill>
              </a:defRPr>
            </a:lvl1pPr>
            <a:lvl2pPr lvl="1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>
                <a:solidFill>
                  <a:srgbClr val="3F3F3F"/>
                </a:solidFill>
              </a:defRPr>
            </a:lvl2pPr>
            <a:lvl3pPr lvl="2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>
                <a:solidFill>
                  <a:srgbClr val="3F3F3F"/>
                </a:solidFill>
              </a:defRPr>
            </a:lvl3pPr>
            <a:lvl4pPr lvl="3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>
                <a:solidFill>
                  <a:srgbClr val="3F3F3F"/>
                </a:solidFill>
              </a:defRPr>
            </a:lvl4pPr>
            <a:lvl5pPr lvl="4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>
                <a:solidFill>
                  <a:srgbClr val="3F3F3F"/>
                </a:solidFill>
              </a:defRPr>
            </a:lvl5pPr>
            <a:lvl6pPr lvl="5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>
                <a:solidFill>
                  <a:srgbClr val="3F3F3F"/>
                </a:solidFill>
              </a:defRPr>
            </a:lvl6pPr>
            <a:lvl7pPr lvl="6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>
                <a:solidFill>
                  <a:srgbClr val="3F3F3F"/>
                </a:solidFill>
              </a:defRPr>
            </a:lvl7pPr>
            <a:lvl8pPr lvl="7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>
                <a:solidFill>
                  <a:srgbClr val="3F3F3F"/>
                </a:solidFill>
              </a:defRPr>
            </a:lvl8pPr>
            <a:lvl9pPr lvl="8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>
                <a:solidFill>
                  <a:srgbClr val="3F3F3F"/>
                </a:solidFill>
              </a:defRPr>
            </a:lvl9pPr>
          </a:lstStyle>
          <a:p/>
        </p:txBody>
      </p:sp>
      <p:sp>
        <p:nvSpPr>
          <p:cNvPr id="326" name="Google Shape;326;p35"/>
          <p:cNvSpPr txBox="1"/>
          <p:nvPr>
            <p:ph idx="9" type="subTitle"/>
          </p:nvPr>
        </p:nvSpPr>
        <p:spPr>
          <a:xfrm>
            <a:off x="8326928" y="2471935"/>
            <a:ext cx="3351000" cy="555900"/>
          </a:xfrm>
          <a:prstGeom prst="rect">
            <a:avLst/>
          </a:prstGeom>
        </p:spPr>
        <p:txBody>
          <a:bodyPr anchorCtr="0" anchor="t" bIns="45700" lIns="0" spcFirstLastPara="1" rIns="91425" wrap="square" tIns="45700">
            <a:noAutofit/>
          </a:bodyPr>
          <a:lstStyle>
            <a:lvl1pPr lvl="0" rtl="0">
              <a:spcBef>
                <a:spcPts val="1000"/>
              </a:spcBef>
              <a:spcAft>
                <a:spcPts val="0"/>
              </a:spcAft>
              <a:buClr>
                <a:srgbClr val="B83A4B"/>
              </a:buClr>
              <a:buSzPts val="2000"/>
              <a:buNone/>
              <a:defRPr sz="2000">
                <a:solidFill>
                  <a:srgbClr val="B83A4B"/>
                </a:solidFill>
              </a:defRPr>
            </a:lvl1pPr>
            <a:lvl2pPr lvl="1" rtl="0">
              <a:spcBef>
                <a:spcPts val="500"/>
              </a:spcBef>
              <a:spcAft>
                <a:spcPts val="0"/>
              </a:spcAft>
              <a:buClr>
                <a:srgbClr val="B83A4B"/>
              </a:buClr>
              <a:buSzPts val="1792"/>
              <a:buNone/>
              <a:defRPr>
                <a:solidFill>
                  <a:srgbClr val="B83A4B"/>
                </a:solidFill>
              </a:defRPr>
            </a:lvl2pPr>
            <a:lvl3pPr lvl="2" rtl="0">
              <a:spcBef>
                <a:spcPts val="500"/>
              </a:spcBef>
              <a:spcAft>
                <a:spcPts val="0"/>
              </a:spcAft>
              <a:buClr>
                <a:srgbClr val="B83A4B"/>
              </a:buClr>
              <a:buSzPts val="1760"/>
              <a:buNone/>
              <a:defRPr>
                <a:solidFill>
                  <a:srgbClr val="B83A4B"/>
                </a:solidFill>
              </a:defRPr>
            </a:lvl3pPr>
            <a:lvl4pPr lvl="3" rtl="0">
              <a:spcBef>
                <a:spcPts val="500"/>
              </a:spcBef>
              <a:spcAft>
                <a:spcPts val="0"/>
              </a:spcAft>
              <a:buClr>
                <a:srgbClr val="B83A4B"/>
              </a:buClr>
              <a:buSzPts val="1568"/>
              <a:buNone/>
              <a:defRPr>
                <a:solidFill>
                  <a:srgbClr val="B83A4B"/>
                </a:solidFill>
              </a:defRPr>
            </a:lvl4pPr>
            <a:lvl5pPr lvl="4" rtl="0">
              <a:spcBef>
                <a:spcPts val="500"/>
              </a:spcBef>
              <a:spcAft>
                <a:spcPts val="0"/>
              </a:spcAft>
              <a:buClr>
                <a:srgbClr val="B83A4B"/>
              </a:buClr>
              <a:buSzPts val="1568"/>
              <a:buNone/>
              <a:defRPr>
                <a:solidFill>
                  <a:srgbClr val="B83A4B"/>
                </a:solidFill>
              </a:defRPr>
            </a:lvl5pPr>
            <a:lvl6pPr lvl="5" rtl="0">
              <a:spcBef>
                <a:spcPts val="500"/>
              </a:spcBef>
              <a:spcAft>
                <a:spcPts val="0"/>
              </a:spcAft>
              <a:buClr>
                <a:srgbClr val="B83A4B"/>
              </a:buClr>
              <a:buSzPts val="1550"/>
              <a:buNone/>
              <a:defRPr>
                <a:solidFill>
                  <a:srgbClr val="B83A4B"/>
                </a:solidFill>
              </a:defRPr>
            </a:lvl6pPr>
            <a:lvl7pPr lvl="6" rtl="0">
              <a:spcBef>
                <a:spcPts val="500"/>
              </a:spcBef>
              <a:spcAft>
                <a:spcPts val="0"/>
              </a:spcAft>
              <a:buClr>
                <a:srgbClr val="B83A4B"/>
              </a:buClr>
              <a:buSzPts val="1800"/>
              <a:buNone/>
              <a:defRPr>
                <a:solidFill>
                  <a:srgbClr val="B83A4B"/>
                </a:solidFill>
              </a:defRPr>
            </a:lvl7pPr>
            <a:lvl8pPr lvl="7" rtl="0">
              <a:spcBef>
                <a:spcPts val="500"/>
              </a:spcBef>
              <a:spcAft>
                <a:spcPts val="0"/>
              </a:spcAft>
              <a:buClr>
                <a:srgbClr val="B83A4B"/>
              </a:buClr>
              <a:buSzPts val="1800"/>
              <a:buNone/>
              <a:defRPr>
                <a:solidFill>
                  <a:srgbClr val="B83A4B"/>
                </a:solidFill>
              </a:defRPr>
            </a:lvl8pPr>
            <a:lvl9pPr lvl="8" rtl="0">
              <a:spcBef>
                <a:spcPts val="500"/>
              </a:spcBef>
              <a:spcAft>
                <a:spcPts val="0"/>
              </a:spcAft>
              <a:buClr>
                <a:srgbClr val="B83A4B"/>
              </a:buClr>
              <a:buSzPts val="1800"/>
              <a:buNone/>
              <a:defRPr>
                <a:solidFill>
                  <a:srgbClr val="B83A4B"/>
                </a:solidFill>
              </a:defRPr>
            </a:lvl9pPr>
          </a:lstStyle>
          <a:p/>
        </p:txBody>
      </p:sp>
      <p:sp>
        <p:nvSpPr>
          <p:cNvPr id="327" name="Google Shape;327;p35"/>
          <p:cNvSpPr txBox="1"/>
          <p:nvPr>
            <p:ph idx="13" type="subTitle"/>
          </p:nvPr>
        </p:nvSpPr>
        <p:spPr>
          <a:xfrm>
            <a:off x="8327697" y="2919879"/>
            <a:ext cx="3266700" cy="1316700"/>
          </a:xfrm>
          <a:prstGeom prst="rect">
            <a:avLst/>
          </a:prstGeom>
        </p:spPr>
        <p:txBody>
          <a:bodyPr anchorCtr="0" anchor="t" bIns="45700" lIns="0" spcFirstLastPara="1" rIns="91425" wrap="square" tIns="45700">
            <a:noAutofit/>
          </a:bodyPr>
          <a:lstStyle>
            <a:lvl1pPr lvl="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>
                <a:solidFill>
                  <a:srgbClr val="3F3F3F"/>
                </a:solidFill>
              </a:defRPr>
            </a:lvl1pPr>
            <a:lvl2pPr lvl="1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>
                <a:solidFill>
                  <a:srgbClr val="3F3F3F"/>
                </a:solidFill>
              </a:defRPr>
            </a:lvl2pPr>
            <a:lvl3pPr lvl="2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>
                <a:solidFill>
                  <a:srgbClr val="3F3F3F"/>
                </a:solidFill>
              </a:defRPr>
            </a:lvl3pPr>
            <a:lvl4pPr lvl="3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>
                <a:solidFill>
                  <a:srgbClr val="3F3F3F"/>
                </a:solidFill>
              </a:defRPr>
            </a:lvl4pPr>
            <a:lvl5pPr lvl="4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>
                <a:solidFill>
                  <a:srgbClr val="3F3F3F"/>
                </a:solidFill>
              </a:defRPr>
            </a:lvl5pPr>
            <a:lvl6pPr lvl="5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>
                <a:solidFill>
                  <a:srgbClr val="3F3F3F"/>
                </a:solidFill>
              </a:defRPr>
            </a:lvl6pPr>
            <a:lvl7pPr lvl="6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>
                <a:solidFill>
                  <a:srgbClr val="3F3F3F"/>
                </a:solidFill>
              </a:defRPr>
            </a:lvl7pPr>
            <a:lvl8pPr lvl="7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>
                <a:solidFill>
                  <a:srgbClr val="3F3F3F"/>
                </a:solidFill>
              </a:defRPr>
            </a:lvl8pPr>
            <a:lvl9pPr lvl="8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>
                <a:solidFill>
                  <a:srgbClr val="3F3F3F"/>
                </a:solidFill>
              </a:defRPr>
            </a:lvl9pPr>
          </a:lstStyle>
          <a:p/>
        </p:txBody>
      </p:sp>
      <p:sp>
        <p:nvSpPr>
          <p:cNvPr id="328" name="Google Shape;328;p35"/>
          <p:cNvSpPr txBox="1"/>
          <p:nvPr>
            <p:ph idx="14" type="subTitle"/>
          </p:nvPr>
        </p:nvSpPr>
        <p:spPr>
          <a:xfrm>
            <a:off x="8326928" y="4330210"/>
            <a:ext cx="3351000" cy="555900"/>
          </a:xfrm>
          <a:prstGeom prst="rect">
            <a:avLst/>
          </a:prstGeom>
        </p:spPr>
        <p:txBody>
          <a:bodyPr anchorCtr="0" anchor="t" bIns="45700" lIns="0" spcFirstLastPara="1" rIns="91425" wrap="square" tIns="45700">
            <a:noAutofit/>
          </a:bodyPr>
          <a:lstStyle>
            <a:lvl1pPr lvl="0" rtl="0">
              <a:spcBef>
                <a:spcPts val="1000"/>
              </a:spcBef>
              <a:spcAft>
                <a:spcPts val="0"/>
              </a:spcAft>
              <a:buClr>
                <a:srgbClr val="B83A4B"/>
              </a:buClr>
              <a:buSzPts val="2000"/>
              <a:buNone/>
              <a:defRPr sz="2000">
                <a:solidFill>
                  <a:srgbClr val="B83A4B"/>
                </a:solidFill>
              </a:defRPr>
            </a:lvl1pPr>
            <a:lvl2pPr lvl="1" rtl="0">
              <a:spcBef>
                <a:spcPts val="500"/>
              </a:spcBef>
              <a:spcAft>
                <a:spcPts val="0"/>
              </a:spcAft>
              <a:buClr>
                <a:srgbClr val="B83A4B"/>
              </a:buClr>
              <a:buSzPts val="1792"/>
              <a:buNone/>
              <a:defRPr>
                <a:solidFill>
                  <a:srgbClr val="B83A4B"/>
                </a:solidFill>
              </a:defRPr>
            </a:lvl2pPr>
            <a:lvl3pPr lvl="2" rtl="0">
              <a:spcBef>
                <a:spcPts val="500"/>
              </a:spcBef>
              <a:spcAft>
                <a:spcPts val="0"/>
              </a:spcAft>
              <a:buClr>
                <a:srgbClr val="B83A4B"/>
              </a:buClr>
              <a:buSzPts val="1760"/>
              <a:buNone/>
              <a:defRPr>
                <a:solidFill>
                  <a:srgbClr val="B83A4B"/>
                </a:solidFill>
              </a:defRPr>
            </a:lvl3pPr>
            <a:lvl4pPr lvl="3" rtl="0">
              <a:spcBef>
                <a:spcPts val="500"/>
              </a:spcBef>
              <a:spcAft>
                <a:spcPts val="0"/>
              </a:spcAft>
              <a:buClr>
                <a:srgbClr val="B83A4B"/>
              </a:buClr>
              <a:buSzPts val="1568"/>
              <a:buNone/>
              <a:defRPr>
                <a:solidFill>
                  <a:srgbClr val="B83A4B"/>
                </a:solidFill>
              </a:defRPr>
            </a:lvl4pPr>
            <a:lvl5pPr lvl="4" rtl="0">
              <a:spcBef>
                <a:spcPts val="500"/>
              </a:spcBef>
              <a:spcAft>
                <a:spcPts val="0"/>
              </a:spcAft>
              <a:buClr>
                <a:srgbClr val="B83A4B"/>
              </a:buClr>
              <a:buSzPts val="1568"/>
              <a:buNone/>
              <a:defRPr>
                <a:solidFill>
                  <a:srgbClr val="B83A4B"/>
                </a:solidFill>
              </a:defRPr>
            </a:lvl5pPr>
            <a:lvl6pPr lvl="5" rtl="0">
              <a:spcBef>
                <a:spcPts val="500"/>
              </a:spcBef>
              <a:spcAft>
                <a:spcPts val="0"/>
              </a:spcAft>
              <a:buClr>
                <a:srgbClr val="B83A4B"/>
              </a:buClr>
              <a:buSzPts val="1550"/>
              <a:buNone/>
              <a:defRPr>
                <a:solidFill>
                  <a:srgbClr val="B83A4B"/>
                </a:solidFill>
              </a:defRPr>
            </a:lvl6pPr>
            <a:lvl7pPr lvl="6" rtl="0">
              <a:spcBef>
                <a:spcPts val="500"/>
              </a:spcBef>
              <a:spcAft>
                <a:spcPts val="0"/>
              </a:spcAft>
              <a:buClr>
                <a:srgbClr val="B83A4B"/>
              </a:buClr>
              <a:buSzPts val="1800"/>
              <a:buNone/>
              <a:defRPr>
                <a:solidFill>
                  <a:srgbClr val="B83A4B"/>
                </a:solidFill>
              </a:defRPr>
            </a:lvl7pPr>
            <a:lvl8pPr lvl="7" rtl="0">
              <a:spcBef>
                <a:spcPts val="500"/>
              </a:spcBef>
              <a:spcAft>
                <a:spcPts val="0"/>
              </a:spcAft>
              <a:buClr>
                <a:srgbClr val="B83A4B"/>
              </a:buClr>
              <a:buSzPts val="1800"/>
              <a:buNone/>
              <a:defRPr>
                <a:solidFill>
                  <a:srgbClr val="B83A4B"/>
                </a:solidFill>
              </a:defRPr>
            </a:lvl8pPr>
            <a:lvl9pPr lvl="8" rtl="0">
              <a:spcBef>
                <a:spcPts val="500"/>
              </a:spcBef>
              <a:spcAft>
                <a:spcPts val="0"/>
              </a:spcAft>
              <a:buClr>
                <a:srgbClr val="B83A4B"/>
              </a:buClr>
              <a:buSzPts val="1800"/>
              <a:buNone/>
              <a:defRPr>
                <a:solidFill>
                  <a:srgbClr val="B83A4B"/>
                </a:solidFill>
              </a:defRPr>
            </a:lvl9pPr>
          </a:lstStyle>
          <a:p/>
        </p:txBody>
      </p:sp>
      <p:sp>
        <p:nvSpPr>
          <p:cNvPr id="329" name="Google Shape;329;p35"/>
          <p:cNvSpPr txBox="1"/>
          <p:nvPr>
            <p:ph idx="15" type="subTitle"/>
          </p:nvPr>
        </p:nvSpPr>
        <p:spPr>
          <a:xfrm>
            <a:off x="8327697" y="4778154"/>
            <a:ext cx="3266700" cy="1316700"/>
          </a:xfrm>
          <a:prstGeom prst="rect">
            <a:avLst/>
          </a:prstGeom>
        </p:spPr>
        <p:txBody>
          <a:bodyPr anchorCtr="0" anchor="t" bIns="45700" lIns="0" spcFirstLastPara="1" rIns="91425" wrap="square" tIns="45700">
            <a:noAutofit/>
          </a:bodyPr>
          <a:lstStyle>
            <a:lvl1pPr lvl="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>
                <a:solidFill>
                  <a:srgbClr val="3F3F3F"/>
                </a:solidFill>
              </a:defRPr>
            </a:lvl1pPr>
            <a:lvl2pPr lvl="1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>
                <a:solidFill>
                  <a:srgbClr val="3F3F3F"/>
                </a:solidFill>
              </a:defRPr>
            </a:lvl2pPr>
            <a:lvl3pPr lvl="2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>
                <a:solidFill>
                  <a:srgbClr val="3F3F3F"/>
                </a:solidFill>
              </a:defRPr>
            </a:lvl3pPr>
            <a:lvl4pPr lvl="3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>
                <a:solidFill>
                  <a:srgbClr val="3F3F3F"/>
                </a:solidFill>
              </a:defRPr>
            </a:lvl4pPr>
            <a:lvl5pPr lvl="4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>
                <a:solidFill>
                  <a:srgbClr val="3F3F3F"/>
                </a:solidFill>
              </a:defRPr>
            </a:lvl5pPr>
            <a:lvl6pPr lvl="5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>
                <a:solidFill>
                  <a:srgbClr val="3F3F3F"/>
                </a:solidFill>
              </a:defRPr>
            </a:lvl6pPr>
            <a:lvl7pPr lvl="6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>
                <a:solidFill>
                  <a:srgbClr val="3F3F3F"/>
                </a:solidFill>
              </a:defRPr>
            </a:lvl7pPr>
            <a:lvl8pPr lvl="7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>
                <a:solidFill>
                  <a:srgbClr val="3F3F3F"/>
                </a:solidFill>
              </a:defRPr>
            </a:lvl8pPr>
            <a:lvl9pPr lvl="8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>
                <a:solidFill>
                  <a:srgbClr val="3F3F3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Slide - 2 Column">
  <p:cSld name="Text Slide - 2 Column">
    <p:bg>
      <p:bgPr>
        <a:solidFill>
          <a:schemeClr val="lt1"/>
        </a:solidFill>
      </p:bgPr>
    </p:bg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6"/>
          <p:cNvSpPr txBox="1"/>
          <p:nvPr>
            <p:ph type="title"/>
          </p:nvPr>
        </p:nvSpPr>
        <p:spPr>
          <a:xfrm>
            <a:off x="800099" y="266701"/>
            <a:ext cx="10596995" cy="63215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C1515"/>
              </a:buClr>
              <a:buSzPts val="3200"/>
              <a:buFont typeface="Lato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332" name="Google Shape;332;p36"/>
          <p:cNvCxnSpPr/>
          <p:nvPr/>
        </p:nvCxnSpPr>
        <p:spPr>
          <a:xfrm>
            <a:off x="800100" y="927135"/>
            <a:ext cx="10553700" cy="0"/>
          </a:xfrm>
          <a:prstGeom prst="straightConnector1">
            <a:avLst/>
          </a:prstGeom>
          <a:noFill/>
          <a:ln cap="flat" cmpd="sng" w="9525">
            <a:solidFill>
              <a:srgbClr val="8C1515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33" name="Google Shape;333;p36"/>
          <p:cNvSpPr txBox="1"/>
          <p:nvPr>
            <p:ph idx="12" type="sldNum"/>
          </p:nvPr>
        </p:nvSpPr>
        <p:spPr>
          <a:xfrm>
            <a:off x="8610600" y="628282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100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algn="r">
              <a:spcBef>
                <a:spcPts val="0"/>
              </a:spcBef>
              <a:buNone/>
              <a:defRPr sz="1100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algn="r">
              <a:spcBef>
                <a:spcPts val="0"/>
              </a:spcBef>
              <a:buNone/>
              <a:defRPr sz="1100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algn="r">
              <a:spcBef>
                <a:spcPts val="0"/>
              </a:spcBef>
              <a:buNone/>
              <a:defRPr sz="1100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algn="r">
              <a:spcBef>
                <a:spcPts val="0"/>
              </a:spcBef>
              <a:buNone/>
              <a:defRPr sz="1100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algn="r">
              <a:spcBef>
                <a:spcPts val="0"/>
              </a:spcBef>
              <a:buNone/>
              <a:defRPr sz="1100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algn="r">
              <a:spcBef>
                <a:spcPts val="0"/>
              </a:spcBef>
              <a:buNone/>
              <a:defRPr sz="1100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algn="r">
              <a:spcBef>
                <a:spcPts val="0"/>
              </a:spcBef>
              <a:buNone/>
              <a:defRPr sz="1100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algn="r">
              <a:spcBef>
                <a:spcPts val="0"/>
              </a:spcBef>
              <a:buNone/>
              <a:defRPr sz="1100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34" name="Google Shape;334;p36"/>
          <p:cNvSpPr txBox="1"/>
          <p:nvPr>
            <p:ph idx="1" type="subTitle"/>
          </p:nvPr>
        </p:nvSpPr>
        <p:spPr>
          <a:xfrm>
            <a:off x="800325" y="1090100"/>
            <a:ext cx="5174700" cy="441600"/>
          </a:xfrm>
          <a:prstGeom prst="rect">
            <a:avLst/>
          </a:prstGeom>
        </p:spPr>
        <p:txBody>
          <a:bodyPr anchorCtr="0" anchor="t" bIns="45700" lIns="0" spcFirstLastPara="1" rIns="91425" wrap="square" tIns="45700">
            <a:noAutofit/>
          </a:bodyPr>
          <a:lstStyle>
            <a:lvl1pPr lvl="0">
              <a:spcBef>
                <a:spcPts val="1000"/>
              </a:spcBef>
              <a:spcAft>
                <a:spcPts val="0"/>
              </a:spcAft>
              <a:buClr>
                <a:srgbClr val="B83A4B"/>
              </a:buClr>
              <a:buSzPts val="2000"/>
              <a:buNone/>
              <a:defRPr sz="2000">
                <a:solidFill>
                  <a:srgbClr val="B83A4B"/>
                </a:solidFill>
              </a:defRPr>
            </a:lvl1pPr>
            <a:lvl2pPr lvl="1">
              <a:spcBef>
                <a:spcPts val="500"/>
              </a:spcBef>
              <a:spcAft>
                <a:spcPts val="0"/>
              </a:spcAft>
              <a:buSzPts val="1792"/>
              <a:buNone/>
              <a:defRPr/>
            </a:lvl2pPr>
            <a:lvl3pPr lvl="2">
              <a:spcBef>
                <a:spcPts val="500"/>
              </a:spcBef>
              <a:spcAft>
                <a:spcPts val="0"/>
              </a:spcAft>
              <a:buSzPts val="1760"/>
              <a:buNone/>
              <a:defRPr/>
            </a:lvl3pPr>
            <a:lvl4pPr lvl="3">
              <a:spcBef>
                <a:spcPts val="500"/>
              </a:spcBef>
              <a:spcAft>
                <a:spcPts val="0"/>
              </a:spcAft>
              <a:buSzPts val="1568"/>
              <a:buNone/>
              <a:defRPr/>
            </a:lvl4pPr>
            <a:lvl5pPr lvl="4">
              <a:spcBef>
                <a:spcPts val="500"/>
              </a:spcBef>
              <a:spcAft>
                <a:spcPts val="0"/>
              </a:spcAft>
              <a:buSzPts val="1568"/>
              <a:buNone/>
              <a:defRPr/>
            </a:lvl5pPr>
            <a:lvl6pPr lvl="5">
              <a:spcBef>
                <a:spcPts val="500"/>
              </a:spcBef>
              <a:spcAft>
                <a:spcPts val="0"/>
              </a:spcAft>
              <a:buSzPts val="1550"/>
              <a:buNone/>
              <a:defRPr/>
            </a:lvl6pPr>
            <a:lvl7pPr lvl="6"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35" name="Google Shape;335;p36"/>
          <p:cNvSpPr txBox="1"/>
          <p:nvPr>
            <p:ph idx="2" type="subTitle"/>
          </p:nvPr>
        </p:nvSpPr>
        <p:spPr>
          <a:xfrm>
            <a:off x="6228325" y="1090100"/>
            <a:ext cx="5174700" cy="441600"/>
          </a:xfrm>
          <a:prstGeom prst="rect">
            <a:avLst/>
          </a:prstGeom>
        </p:spPr>
        <p:txBody>
          <a:bodyPr anchorCtr="0" anchor="t" bIns="45700" lIns="0" spcFirstLastPara="1" rIns="91425" wrap="square" tIns="45700">
            <a:noAutofit/>
          </a:bodyPr>
          <a:lstStyle>
            <a:lvl1pPr lvl="0" rtl="0">
              <a:spcBef>
                <a:spcPts val="1000"/>
              </a:spcBef>
              <a:spcAft>
                <a:spcPts val="0"/>
              </a:spcAft>
              <a:buClr>
                <a:srgbClr val="B83A4B"/>
              </a:buClr>
              <a:buSzPts val="2000"/>
              <a:buNone/>
              <a:defRPr sz="2000">
                <a:solidFill>
                  <a:srgbClr val="B83A4B"/>
                </a:solidFill>
              </a:defRPr>
            </a:lvl1pPr>
            <a:lvl2pPr lvl="1" rtl="0">
              <a:spcBef>
                <a:spcPts val="500"/>
              </a:spcBef>
              <a:spcAft>
                <a:spcPts val="0"/>
              </a:spcAft>
              <a:buSzPts val="1792"/>
              <a:buNone/>
              <a:defRPr/>
            </a:lvl2pPr>
            <a:lvl3pPr lvl="2" rtl="0">
              <a:spcBef>
                <a:spcPts val="500"/>
              </a:spcBef>
              <a:spcAft>
                <a:spcPts val="0"/>
              </a:spcAft>
              <a:buSzPts val="1760"/>
              <a:buNone/>
              <a:defRPr/>
            </a:lvl3pPr>
            <a:lvl4pPr lvl="3" rtl="0">
              <a:spcBef>
                <a:spcPts val="500"/>
              </a:spcBef>
              <a:spcAft>
                <a:spcPts val="0"/>
              </a:spcAft>
              <a:buSzPts val="1568"/>
              <a:buNone/>
              <a:defRPr/>
            </a:lvl4pPr>
            <a:lvl5pPr lvl="4" rtl="0">
              <a:spcBef>
                <a:spcPts val="500"/>
              </a:spcBef>
              <a:spcAft>
                <a:spcPts val="0"/>
              </a:spcAft>
              <a:buSzPts val="1568"/>
              <a:buNone/>
              <a:defRPr/>
            </a:lvl5pPr>
            <a:lvl6pPr lvl="5" rtl="0">
              <a:spcBef>
                <a:spcPts val="500"/>
              </a:spcBef>
              <a:spcAft>
                <a:spcPts val="0"/>
              </a:spcAft>
              <a:buSzPts val="1550"/>
              <a:buNone/>
              <a:defRPr/>
            </a:lvl6pPr>
            <a:lvl7pPr lvl="6" rtl="0"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36" name="Google Shape;336;p36"/>
          <p:cNvSpPr txBox="1"/>
          <p:nvPr>
            <p:ph idx="3" type="body"/>
          </p:nvPr>
        </p:nvSpPr>
        <p:spPr>
          <a:xfrm>
            <a:off x="800095" y="1534634"/>
            <a:ext cx="5164800" cy="44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"/>
              <a:buChar char="●"/>
              <a:defRPr>
                <a:solidFill>
                  <a:srgbClr val="3F3F3F"/>
                </a:solidFill>
              </a:defRPr>
            </a:lvl1pPr>
            <a:lvl2pPr indent="-342392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92"/>
              <a:buChar char="○"/>
              <a:defRPr>
                <a:solidFill>
                  <a:srgbClr val="3F3F3F"/>
                </a:solidFill>
              </a:defRPr>
            </a:lvl2pPr>
            <a:lvl3pPr indent="-32766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60"/>
              <a:buChar char="■"/>
              <a:defRPr sz="1400">
                <a:solidFill>
                  <a:srgbClr val="3F3F3F"/>
                </a:solidFill>
              </a:defRPr>
            </a:lvl3pPr>
            <a:lvl4pPr indent="-328167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68"/>
              <a:buChar char="●"/>
              <a:defRPr>
                <a:solidFill>
                  <a:srgbClr val="3F3F3F"/>
                </a:solidFill>
              </a:defRPr>
            </a:lvl4pPr>
            <a:lvl5pPr indent="-328167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68"/>
              <a:buChar char="○"/>
              <a:defRPr>
                <a:solidFill>
                  <a:srgbClr val="3F3F3F"/>
                </a:solidFill>
              </a:defRPr>
            </a:lvl5pPr>
            <a:lvl6pPr indent="-3048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■"/>
              <a:defRPr sz="1200">
                <a:latin typeface="Lato"/>
                <a:ea typeface="Lato"/>
                <a:cs typeface="Lato"/>
                <a:sym typeface="Lato"/>
              </a:defRPr>
            </a:lvl6pPr>
            <a:lvl7pPr indent="-3048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●"/>
              <a:defRPr sz="1200">
                <a:latin typeface="Lato"/>
                <a:ea typeface="Lato"/>
                <a:cs typeface="Lato"/>
                <a:sym typeface="Lato"/>
              </a:defRPr>
            </a:lvl7pPr>
            <a:lvl8pPr indent="-3048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○"/>
              <a:defRPr sz="1200">
                <a:latin typeface="Lato"/>
                <a:ea typeface="Lato"/>
                <a:cs typeface="Lato"/>
                <a:sym typeface="Lato"/>
              </a:defRPr>
            </a:lvl8pPr>
            <a:lvl9pPr indent="-3048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■"/>
              <a:defRPr sz="12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337" name="Google Shape;337;p36"/>
          <p:cNvSpPr txBox="1"/>
          <p:nvPr>
            <p:ph idx="4" type="body"/>
          </p:nvPr>
        </p:nvSpPr>
        <p:spPr>
          <a:xfrm>
            <a:off x="6243379" y="1534634"/>
            <a:ext cx="5164800" cy="44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"/>
              <a:buChar char="●"/>
              <a:defRPr>
                <a:solidFill>
                  <a:srgbClr val="3F3F3F"/>
                </a:solidFill>
              </a:defRPr>
            </a:lvl1pPr>
            <a:lvl2pPr indent="-342392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92"/>
              <a:buChar char="○"/>
              <a:defRPr>
                <a:solidFill>
                  <a:srgbClr val="3F3F3F"/>
                </a:solidFill>
              </a:defRPr>
            </a:lvl2pPr>
            <a:lvl3pPr indent="-32766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60"/>
              <a:buChar char="■"/>
              <a:defRPr sz="1400">
                <a:solidFill>
                  <a:srgbClr val="3F3F3F"/>
                </a:solidFill>
              </a:defRPr>
            </a:lvl3pPr>
            <a:lvl4pPr indent="-328167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68"/>
              <a:buChar char="●"/>
              <a:defRPr>
                <a:solidFill>
                  <a:srgbClr val="3F3F3F"/>
                </a:solidFill>
              </a:defRPr>
            </a:lvl4pPr>
            <a:lvl5pPr indent="-328167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68"/>
              <a:buChar char="○"/>
              <a:defRPr>
                <a:solidFill>
                  <a:srgbClr val="3F3F3F"/>
                </a:solidFill>
              </a:defRPr>
            </a:lvl5pPr>
            <a:lvl6pPr indent="-3048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■"/>
              <a:defRPr sz="1200">
                <a:latin typeface="Lato"/>
                <a:ea typeface="Lato"/>
                <a:cs typeface="Lato"/>
                <a:sym typeface="Lato"/>
              </a:defRPr>
            </a:lvl6pPr>
            <a:lvl7pPr indent="-3048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●"/>
              <a:defRPr sz="1200">
                <a:latin typeface="Lato"/>
                <a:ea typeface="Lato"/>
                <a:cs typeface="Lato"/>
                <a:sym typeface="Lato"/>
              </a:defRPr>
            </a:lvl7pPr>
            <a:lvl8pPr indent="-3048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○"/>
              <a:defRPr sz="1200">
                <a:latin typeface="Lato"/>
                <a:ea typeface="Lato"/>
                <a:cs typeface="Lato"/>
                <a:sym typeface="Lato"/>
              </a:defRPr>
            </a:lvl8pPr>
            <a:lvl9pPr indent="-3048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■"/>
              <a:defRPr sz="12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338" name="Google Shape;338;p36"/>
          <p:cNvSpPr txBox="1"/>
          <p:nvPr>
            <p:ph idx="5" type="subTitle"/>
          </p:nvPr>
        </p:nvSpPr>
        <p:spPr>
          <a:xfrm>
            <a:off x="1634337" y="6356788"/>
            <a:ext cx="4209900" cy="217200"/>
          </a:xfrm>
          <a:prstGeom prst="rect">
            <a:avLst/>
          </a:prstGeom>
        </p:spPr>
        <p:txBody>
          <a:bodyPr anchorCtr="0" anchor="ctr" bIns="45700" lIns="0" spcFirstLastPara="1" rIns="91425" wrap="square" tIns="45700">
            <a:noAutofit/>
          </a:bodyPr>
          <a:lstStyle>
            <a:lvl1pPr lvl="0" rtl="0"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100"/>
              <a:buNone/>
              <a:defRPr sz="1100">
                <a:solidFill>
                  <a:srgbClr val="3F3F3F"/>
                </a:solidFill>
              </a:defRPr>
            </a:lvl1pPr>
            <a:lvl2pPr lvl="1" rtl="0"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100"/>
              <a:buNone/>
              <a:defRPr sz="1100">
                <a:solidFill>
                  <a:srgbClr val="3F3F3F"/>
                </a:solidFill>
              </a:defRPr>
            </a:lvl2pPr>
            <a:lvl3pPr lvl="2" rtl="0"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100"/>
              <a:buNone/>
              <a:defRPr sz="1100">
                <a:solidFill>
                  <a:srgbClr val="3F3F3F"/>
                </a:solidFill>
              </a:defRPr>
            </a:lvl3pPr>
            <a:lvl4pPr lvl="3" rtl="0"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100"/>
              <a:buNone/>
              <a:defRPr sz="1100">
                <a:solidFill>
                  <a:srgbClr val="3F3F3F"/>
                </a:solidFill>
              </a:defRPr>
            </a:lvl4pPr>
            <a:lvl5pPr lvl="4" rtl="0"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100"/>
              <a:buNone/>
              <a:defRPr sz="1100">
                <a:solidFill>
                  <a:srgbClr val="3F3F3F"/>
                </a:solidFill>
              </a:defRPr>
            </a:lvl5pPr>
            <a:lvl6pPr lvl="5" rtl="0"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100"/>
              <a:buNone/>
              <a:defRPr sz="1100">
                <a:solidFill>
                  <a:srgbClr val="3F3F3F"/>
                </a:solidFill>
              </a:defRPr>
            </a:lvl6pPr>
            <a:lvl7pPr lvl="6" rtl="0"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100"/>
              <a:buNone/>
              <a:defRPr sz="1100">
                <a:solidFill>
                  <a:srgbClr val="3F3F3F"/>
                </a:solidFill>
              </a:defRPr>
            </a:lvl7pPr>
            <a:lvl8pPr lvl="7" rtl="0"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100"/>
              <a:buNone/>
              <a:defRPr sz="1100">
                <a:solidFill>
                  <a:srgbClr val="3F3F3F"/>
                </a:solidFill>
              </a:defRPr>
            </a:lvl8pPr>
            <a:lvl9pPr lvl="8" rtl="0"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100"/>
              <a:buNone/>
              <a:defRPr sz="1100">
                <a:solidFill>
                  <a:srgbClr val="3F3F3F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176">
          <p15:clr>
            <a:srgbClr val="FBAE40"/>
          </p15:clr>
        </p15:guide>
        <p15:guide id="2" orient="horz" pos="888">
          <p15:clr>
            <a:srgbClr val="FBAE40"/>
          </p15:clr>
        </p15:guide>
        <p15:guide id="3" orient="horz" pos="3816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 Slide - One Image">
  <p:cSld name="Photo Slide - One Image">
    <p:bg>
      <p:bgPr>
        <a:solidFill>
          <a:schemeClr val="lt1"/>
        </a:solidFill>
      </p:bgPr>
    </p:bg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7"/>
          <p:cNvSpPr/>
          <p:nvPr>
            <p:ph idx="2" type="pic"/>
          </p:nvPr>
        </p:nvSpPr>
        <p:spPr>
          <a:xfrm>
            <a:off x="800100" y="1107621"/>
            <a:ext cx="6929879" cy="4950264"/>
          </a:xfrm>
          <a:prstGeom prst="rect">
            <a:avLst/>
          </a:prstGeom>
          <a:noFill/>
          <a:ln>
            <a:noFill/>
          </a:ln>
        </p:spPr>
      </p:sp>
      <p:sp>
        <p:nvSpPr>
          <p:cNvPr id="341" name="Google Shape;341;p37"/>
          <p:cNvSpPr txBox="1"/>
          <p:nvPr>
            <p:ph idx="12" type="sldNum"/>
          </p:nvPr>
        </p:nvSpPr>
        <p:spPr>
          <a:xfrm>
            <a:off x="8610600" y="628282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100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algn="r">
              <a:spcBef>
                <a:spcPts val="0"/>
              </a:spcBef>
              <a:buNone/>
              <a:defRPr sz="1100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algn="r">
              <a:spcBef>
                <a:spcPts val="0"/>
              </a:spcBef>
              <a:buNone/>
              <a:defRPr sz="1100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algn="r">
              <a:spcBef>
                <a:spcPts val="0"/>
              </a:spcBef>
              <a:buNone/>
              <a:defRPr sz="1100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algn="r">
              <a:spcBef>
                <a:spcPts val="0"/>
              </a:spcBef>
              <a:buNone/>
              <a:defRPr sz="1100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algn="r">
              <a:spcBef>
                <a:spcPts val="0"/>
              </a:spcBef>
              <a:buNone/>
              <a:defRPr sz="1100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algn="r">
              <a:spcBef>
                <a:spcPts val="0"/>
              </a:spcBef>
              <a:buNone/>
              <a:defRPr sz="1100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algn="r">
              <a:spcBef>
                <a:spcPts val="0"/>
              </a:spcBef>
              <a:buNone/>
              <a:defRPr sz="1100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algn="r">
              <a:spcBef>
                <a:spcPts val="0"/>
              </a:spcBef>
              <a:buNone/>
              <a:defRPr sz="1100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42" name="Google Shape;342;p37"/>
          <p:cNvSpPr txBox="1"/>
          <p:nvPr>
            <p:ph type="title"/>
          </p:nvPr>
        </p:nvSpPr>
        <p:spPr>
          <a:xfrm>
            <a:off x="800099" y="266701"/>
            <a:ext cx="10596995" cy="63215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C1515"/>
              </a:buClr>
              <a:buSzPts val="3200"/>
              <a:buFont typeface="Lato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343" name="Google Shape;343;p37"/>
          <p:cNvCxnSpPr/>
          <p:nvPr/>
        </p:nvCxnSpPr>
        <p:spPr>
          <a:xfrm>
            <a:off x="800100" y="927135"/>
            <a:ext cx="10553700" cy="0"/>
          </a:xfrm>
          <a:prstGeom prst="straightConnector1">
            <a:avLst/>
          </a:prstGeom>
          <a:noFill/>
          <a:ln cap="flat" cmpd="sng" w="9525">
            <a:solidFill>
              <a:srgbClr val="8C1515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44" name="Google Shape;344;p37"/>
          <p:cNvSpPr txBox="1"/>
          <p:nvPr>
            <p:ph idx="1" type="subTitle"/>
          </p:nvPr>
        </p:nvSpPr>
        <p:spPr>
          <a:xfrm>
            <a:off x="7961900" y="1103900"/>
            <a:ext cx="3391800" cy="565800"/>
          </a:xfrm>
          <a:prstGeom prst="rect">
            <a:avLst/>
          </a:prstGeom>
        </p:spPr>
        <p:txBody>
          <a:bodyPr anchorCtr="0" anchor="t" bIns="45700" lIns="0" spcFirstLastPara="1" rIns="91425" wrap="square" tIns="45700">
            <a:noAutofit/>
          </a:bodyPr>
          <a:lstStyle>
            <a:lvl1pPr lvl="0">
              <a:spcBef>
                <a:spcPts val="1000"/>
              </a:spcBef>
              <a:spcAft>
                <a:spcPts val="0"/>
              </a:spcAft>
              <a:buClr>
                <a:srgbClr val="B83A4B"/>
              </a:buClr>
              <a:buSzPts val="2000"/>
              <a:buNone/>
              <a:defRPr sz="2000">
                <a:solidFill>
                  <a:srgbClr val="B83A4B"/>
                </a:solidFill>
              </a:defRPr>
            </a:lvl1pPr>
            <a:lvl2pPr lvl="1">
              <a:spcBef>
                <a:spcPts val="500"/>
              </a:spcBef>
              <a:spcAft>
                <a:spcPts val="0"/>
              </a:spcAft>
              <a:buSzPts val="1792"/>
              <a:buNone/>
              <a:defRPr/>
            </a:lvl2pPr>
            <a:lvl3pPr lvl="2">
              <a:spcBef>
                <a:spcPts val="500"/>
              </a:spcBef>
              <a:spcAft>
                <a:spcPts val="0"/>
              </a:spcAft>
              <a:buSzPts val="1760"/>
              <a:buNone/>
              <a:defRPr/>
            </a:lvl3pPr>
            <a:lvl4pPr lvl="3">
              <a:spcBef>
                <a:spcPts val="500"/>
              </a:spcBef>
              <a:spcAft>
                <a:spcPts val="0"/>
              </a:spcAft>
              <a:buSzPts val="1568"/>
              <a:buNone/>
              <a:defRPr/>
            </a:lvl4pPr>
            <a:lvl5pPr lvl="4">
              <a:spcBef>
                <a:spcPts val="500"/>
              </a:spcBef>
              <a:spcAft>
                <a:spcPts val="0"/>
              </a:spcAft>
              <a:buSzPts val="1568"/>
              <a:buNone/>
              <a:defRPr/>
            </a:lvl5pPr>
            <a:lvl6pPr lvl="5">
              <a:spcBef>
                <a:spcPts val="500"/>
              </a:spcBef>
              <a:spcAft>
                <a:spcPts val="0"/>
              </a:spcAft>
              <a:buSzPts val="1550"/>
              <a:buNone/>
              <a:defRPr/>
            </a:lvl6pPr>
            <a:lvl7pPr lvl="6"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5" name="Google Shape;345;p37"/>
          <p:cNvSpPr txBox="1"/>
          <p:nvPr>
            <p:ph idx="3" type="subTitle"/>
          </p:nvPr>
        </p:nvSpPr>
        <p:spPr>
          <a:xfrm>
            <a:off x="1634337" y="6356788"/>
            <a:ext cx="4209900" cy="217200"/>
          </a:xfrm>
          <a:prstGeom prst="rect">
            <a:avLst/>
          </a:prstGeom>
        </p:spPr>
        <p:txBody>
          <a:bodyPr anchorCtr="0" anchor="ctr" bIns="45700" lIns="0" spcFirstLastPara="1" rIns="91425" wrap="square" tIns="45700">
            <a:noAutofit/>
          </a:bodyPr>
          <a:lstStyle>
            <a:lvl1pPr lvl="0" rtl="0"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100"/>
              <a:buNone/>
              <a:defRPr sz="1100">
                <a:solidFill>
                  <a:srgbClr val="3F3F3F"/>
                </a:solidFill>
              </a:defRPr>
            </a:lvl1pPr>
            <a:lvl2pPr lvl="1" rtl="0"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100"/>
              <a:buNone/>
              <a:defRPr sz="1100">
                <a:solidFill>
                  <a:srgbClr val="3F3F3F"/>
                </a:solidFill>
              </a:defRPr>
            </a:lvl2pPr>
            <a:lvl3pPr lvl="2" rtl="0"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100"/>
              <a:buNone/>
              <a:defRPr sz="1100">
                <a:solidFill>
                  <a:srgbClr val="3F3F3F"/>
                </a:solidFill>
              </a:defRPr>
            </a:lvl3pPr>
            <a:lvl4pPr lvl="3" rtl="0"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100"/>
              <a:buNone/>
              <a:defRPr sz="1100">
                <a:solidFill>
                  <a:srgbClr val="3F3F3F"/>
                </a:solidFill>
              </a:defRPr>
            </a:lvl4pPr>
            <a:lvl5pPr lvl="4" rtl="0"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100"/>
              <a:buNone/>
              <a:defRPr sz="1100">
                <a:solidFill>
                  <a:srgbClr val="3F3F3F"/>
                </a:solidFill>
              </a:defRPr>
            </a:lvl5pPr>
            <a:lvl6pPr lvl="5" rtl="0"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100"/>
              <a:buNone/>
              <a:defRPr sz="1100">
                <a:solidFill>
                  <a:srgbClr val="3F3F3F"/>
                </a:solidFill>
              </a:defRPr>
            </a:lvl6pPr>
            <a:lvl7pPr lvl="6" rtl="0"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100"/>
              <a:buNone/>
              <a:defRPr sz="1100">
                <a:solidFill>
                  <a:srgbClr val="3F3F3F"/>
                </a:solidFill>
              </a:defRPr>
            </a:lvl7pPr>
            <a:lvl8pPr lvl="7" rtl="0"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100"/>
              <a:buNone/>
              <a:defRPr sz="1100">
                <a:solidFill>
                  <a:srgbClr val="3F3F3F"/>
                </a:solidFill>
              </a:defRPr>
            </a:lvl8pPr>
            <a:lvl9pPr lvl="8" rtl="0"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100"/>
              <a:buNone/>
              <a:defRPr sz="1100">
                <a:solidFill>
                  <a:srgbClr val="3F3F3F"/>
                </a:solidFill>
              </a:defRPr>
            </a:lvl9pPr>
          </a:lstStyle>
          <a:p/>
        </p:txBody>
      </p:sp>
      <p:sp>
        <p:nvSpPr>
          <p:cNvPr id="346" name="Google Shape;346;p37"/>
          <p:cNvSpPr txBox="1"/>
          <p:nvPr>
            <p:ph idx="4" type="subTitle"/>
          </p:nvPr>
        </p:nvSpPr>
        <p:spPr>
          <a:xfrm>
            <a:off x="7966259" y="1566969"/>
            <a:ext cx="3427200" cy="1789500"/>
          </a:xfrm>
          <a:prstGeom prst="rect">
            <a:avLst/>
          </a:prstGeom>
        </p:spPr>
        <p:txBody>
          <a:bodyPr anchorCtr="0" anchor="t" bIns="45700" lIns="0" spcFirstLastPara="1" rIns="91425" wrap="square" tIns="45700">
            <a:noAutofit/>
          </a:bodyPr>
          <a:lstStyle>
            <a:lvl1pPr lv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</a:defRPr>
            </a:lvl1pPr>
            <a:lvl2pPr lvl="1"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792"/>
              <a:buFont typeface="Lato"/>
              <a:buNone/>
              <a:defRPr>
                <a:solidFill>
                  <a:srgbClr val="3F3F3F"/>
                </a:solidFill>
              </a:defRPr>
            </a:lvl2pPr>
            <a:lvl3pPr lvl="2"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760"/>
              <a:buFont typeface="Lato"/>
              <a:buNone/>
              <a:defRPr>
                <a:solidFill>
                  <a:srgbClr val="3F3F3F"/>
                </a:solidFill>
              </a:defRPr>
            </a:lvl3pPr>
            <a:lvl4pPr lvl="3"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568"/>
              <a:buFont typeface="Lato"/>
              <a:buNone/>
              <a:defRPr>
                <a:solidFill>
                  <a:srgbClr val="3F3F3F"/>
                </a:solidFill>
              </a:defRPr>
            </a:lvl4pPr>
            <a:lvl5pPr lvl="4"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568"/>
              <a:buFont typeface="Lato"/>
              <a:buNone/>
              <a:defRPr>
                <a:solidFill>
                  <a:srgbClr val="3F3F3F"/>
                </a:solidFill>
              </a:defRPr>
            </a:lvl5pPr>
            <a:lvl6pPr lvl="5"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550"/>
              <a:buFont typeface="Lato"/>
              <a:buNone/>
              <a:defRPr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Lato"/>
              <a:buNone/>
              <a:defRPr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Lato"/>
              <a:buNone/>
              <a:defRPr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Lato"/>
              <a:buNone/>
              <a:defRPr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 Slide - One Image 1">
  <p:cSld name="Photo Slide - One Image_1">
    <p:bg>
      <p:bgPr>
        <a:solidFill>
          <a:schemeClr val="lt1"/>
        </a:solidFill>
      </p:bgPr>
    </p:bg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38"/>
          <p:cNvSpPr/>
          <p:nvPr>
            <p:ph idx="2" type="pic"/>
          </p:nvPr>
        </p:nvSpPr>
        <p:spPr>
          <a:xfrm>
            <a:off x="4423800" y="1107621"/>
            <a:ext cx="6930000" cy="4950300"/>
          </a:xfrm>
          <a:prstGeom prst="rect">
            <a:avLst/>
          </a:prstGeom>
          <a:noFill/>
          <a:ln>
            <a:noFill/>
          </a:ln>
        </p:spPr>
      </p:sp>
      <p:sp>
        <p:nvSpPr>
          <p:cNvPr id="349" name="Google Shape;349;p38"/>
          <p:cNvSpPr txBox="1"/>
          <p:nvPr>
            <p:ph idx="12" type="sldNum"/>
          </p:nvPr>
        </p:nvSpPr>
        <p:spPr>
          <a:xfrm>
            <a:off x="8610600" y="6282824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sz="1100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rtl="0" algn="r">
              <a:spcBef>
                <a:spcPts val="0"/>
              </a:spcBef>
              <a:buNone/>
              <a:defRPr sz="1100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rtl="0" algn="r">
              <a:spcBef>
                <a:spcPts val="0"/>
              </a:spcBef>
              <a:buNone/>
              <a:defRPr sz="1100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rtl="0" algn="r">
              <a:spcBef>
                <a:spcPts val="0"/>
              </a:spcBef>
              <a:buNone/>
              <a:defRPr sz="1100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rtl="0" algn="r">
              <a:spcBef>
                <a:spcPts val="0"/>
              </a:spcBef>
              <a:buNone/>
              <a:defRPr sz="1100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rtl="0" algn="r">
              <a:spcBef>
                <a:spcPts val="0"/>
              </a:spcBef>
              <a:buNone/>
              <a:defRPr sz="1100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rtl="0" algn="r">
              <a:spcBef>
                <a:spcPts val="0"/>
              </a:spcBef>
              <a:buNone/>
              <a:defRPr sz="1100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rtl="0" algn="r">
              <a:spcBef>
                <a:spcPts val="0"/>
              </a:spcBef>
              <a:buNone/>
              <a:defRPr sz="1100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rtl="0" algn="r">
              <a:spcBef>
                <a:spcPts val="0"/>
              </a:spcBef>
              <a:buNone/>
              <a:defRPr sz="1100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50" name="Google Shape;350;p38"/>
          <p:cNvSpPr txBox="1"/>
          <p:nvPr>
            <p:ph type="title"/>
          </p:nvPr>
        </p:nvSpPr>
        <p:spPr>
          <a:xfrm>
            <a:off x="800099" y="266701"/>
            <a:ext cx="10596900" cy="632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C1515"/>
              </a:buClr>
              <a:buSzPts val="3200"/>
              <a:buFont typeface="Lato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351" name="Google Shape;351;p38"/>
          <p:cNvCxnSpPr/>
          <p:nvPr/>
        </p:nvCxnSpPr>
        <p:spPr>
          <a:xfrm>
            <a:off x="800100" y="927135"/>
            <a:ext cx="10553700" cy="0"/>
          </a:xfrm>
          <a:prstGeom prst="straightConnector1">
            <a:avLst/>
          </a:prstGeom>
          <a:noFill/>
          <a:ln cap="flat" cmpd="sng" w="9525">
            <a:solidFill>
              <a:srgbClr val="8C1515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52" name="Google Shape;352;p38"/>
          <p:cNvSpPr txBox="1"/>
          <p:nvPr>
            <p:ph idx="1" type="subTitle"/>
          </p:nvPr>
        </p:nvSpPr>
        <p:spPr>
          <a:xfrm>
            <a:off x="800100" y="1103900"/>
            <a:ext cx="3391800" cy="565800"/>
          </a:xfrm>
          <a:prstGeom prst="rect">
            <a:avLst/>
          </a:prstGeom>
        </p:spPr>
        <p:txBody>
          <a:bodyPr anchorCtr="0" anchor="t" bIns="45700" lIns="0" spcFirstLastPara="1" rIns="91425" wrap="square" tIns="45700">
            <a:noAutofit/>
          </a:bodyPr>
          <a:lstStyle>
            <a:lvl1pPr lvl="0" rtl="0">
              <a:spcBef>
                <a:spcPts val="1000"/>
              </a:spcBef>
              <a:spcAft>
                <a:spcPts val="0"/>
              </a:spcAft>
              <a:buClr>
                <a:srgbClr val="B83A4B"/>
              </a:buClr>
              <a:buSzPts val="2000"/>
              <a:buNone/>
              <a:defRPr sz="2000">
                <a:solidFill>
                  <a:srgbClr val="B83A4B"/>
                </a:solidFill>
              </a:defRPr>
            </a:lvl1pPr>
            <a:lvl2pPr lvl="1" rtl="0">
              <a:spcBef>
                <a:spcPts val="500"/>
              </a:spcBef>
              <a:spcAft>
                <a:spcPts val="0"/>
              </a:spcAft>
              <a:buSzPts val="1792"/>
              <a:buNone/>
              <a:defRPr/>
            </a:lvl2pPr>
            <a:lvl3pPr lvl="2" rtl="0">
              <a:spcBef>
                <a:spcPts val="500"/>
              </a:spcBef>
              <a:spcAft>
                <a:spcPts val="0"/>
              </a:spcAft>
              <a:buSzPts val="1760"/>
              <a:buNone/>
              <a:defRPr/>
            </a:lvl3pPr>
            <a:lvl4pPr lvl="3" rtl="0">
              <a:spcBef>
                <a:spcPts val="500"/>
              </a:spcBef>
              <a:spcAft>
                <a:spcPts val="0"/>
              </a:spcAft>
              <a:buSzPts val="1568"/>
              <a:buNone/>
              <a:defRPr/>
            </a:lvl4pPr>
            <a:lvl5pPr lvl="4" rtl="0">
              <a:spcBef>
                <a:spcPts val="500"/>
              </a:spcBef>
              <a:spcAft>
                <a:spcPts val="0"/>
              </a:spcAft>
              <a:buSzPts val="1568"/>
              <a:buNone/>
              <a:defRPr/>
            </a:lvl5pPr>
            <a:lvl6pPr lvl="5" rtl="0">
              <a:spcBef>
                <a:spcPts val="500"/>
              </a:spcBef>
              <a:spcAft>
                <a:spcPts val="0"/>
              </a:spcAft>
              <a:buSzPts val="1550"/>
              <a:buNone/>
              <a:defRPr/>
            </a:lvl6pPr>
            <a:lvl7pPr lvl="6" rtl="0"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53" name="Google Shape;353;p38"/>
          <p:cNvSpPr txBox="1"/>
          <p:nvPr>
            <p:ph idx="3" type="subTitle"/>
          </p:nvPr>
        </p:nvSpPr>
        <p:spPr>
          <a:xfrm>
            <a:off x="1634337" y="6356788"/>
            <a:ext cx="4209900" cy="217200"/>
          </a:xfrm>
          <a:prstGeom prst="rect">
            <a:avLst/>
          </a:prstGeom>
        </p:spPr>
        <p:txBody>
          <a:bodyPr anchorCtr="0" anchor="ctr" bIns="45700" lIns="0" spcFirstLastPara="1" rIns="91425" wrap="square" tIns="45700">
            <a:noAutofit/>
          </a:bodyPr>
          <a:lstStyle>
            <a:lvl1pPr lvl="0" rtl="0"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100"/>
              <a:buNone/>
              <a:defRPr sz="1100">
                <a:solidFill>
                  <a:srgbClr val="3F3F3F"/>
                </a:solidFill>
              </a:defRPr>
            </a:lvl1pPr>
            <a:lvl2pPr lvl="1" rtl="0"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100"/>
              <a:buNone/>
              <a:defRPr sz="1100">
                <a:solidFill>
                  <a:srgbClr val="3F3F3F"/>
                </a:solidFill>
              </a:defRPr>
            </a:lvl2pPr>
            <a:lvl3pPr lvl="2" rtl="0"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100"/>
              <a:buNone/>
              <a:defRPr sz="1100">
                <a:solidFill>
                  <a:srgbClr val="3F3F3F"/>
                </a:solidFill>
              </a:defRPr>
            </a:lvl3pPr>
            <a:lvl4pPr lvl="3" rtl="0"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100"/>
              <a:buNone/>
              <a:defRPr sz="1100">
                <a:solidFill>
                  <a:srgbClr val="3F3F3F"/>
                </a:solidFill>
              </a:defRPr>
            </a:lvl4pPr>
            <a:lvl5pPr lvl="4" rtl="0"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100"/>
              <a:buNone/>
              <a:defRPr sz="1100">
                <a:solidFill>
                  <a:srgbClr val="3F3F3F"/>
                </a:solidFill>
              </a:defRPr>
            </a:lvl5pPr>
            <a:lvl6pPr lvl="5" rtl="0"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100"/>
              <a:buNone/>
              <a:defRPr sz="1100">
                <a:solidFill>
                  <a:srgbClr val="3F3F3F"/>
                </a:solidFill>
              </a:defRPr>
            </a:lvl6pPr>
            <a:lvl7pPr lvl="6" rtl="0"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100"/>
              <a:buNone/>
              <a:defRPr sz="1100">
                <a:solidFill>
                  <a:srgbClr val="3F3F3F"/>
                </a:solidFill>
              </a:defRPr>
            </a:lvl7pPr>
            <a:lvl8pPr lvl="7" rtl="0"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100"/>
              <a:buNone/>
              <a:defRPr sz="1100">
                <a:solidFill>
                  <a:srgbClr val="3F3F3F"/>
                </a:solidFill>
              </a:defRPr>
            </a:lvl8pPr>
            <a:lvl9pPr lvl="8" rtl="0"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100"/>
              <a:buNone/>
              <a:defRPr sz="1100">
                <a:solidFill>
                  <a:srgbClr val="3F3F3F"/>
                </a:solidFill>
              </a:defRPr>
            </a:lvl9pPr>
          </a:lstStyle>
          <a:p/>
        </p:txBody>
      </p:sp>
      <p:sp>
        <p:nvSpPr>
          <p:cNvPr id="354" name="Google Shape;354;p38"/>
          <p:cNvSpPr txBox="1"/>
          <p:nvPr>
            <p:ph idx="4" type="subTitle"/>
          </p:nvPr>
        </p:nvSpPr>
        <p:spPr>
          <a:xfrm>
            <a:off x="804451" y="1566975"/>
            <a:ext cx="2905800" cy="1789500"/>
          </a:xfrm>
          <a:prstGeom prst="rect">
            <a:avLst/>
          </a:prstGeom>
        </p:spPr>
        <p:txBody>
          <a:bodyPr anchorCtr="0" anchor="t" bIns="45700" lIns="0" spcFirstLastPara="1" rIns="91425" wrap="square" tIns="45700">
            <a:noAutofit/>
          </a:bodyPr>
          <a:lstStyle>
            <a:lvl1pPr lvl="0" rtl="0"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</a:defRPr>
            </a:lvl1pPr>
            <a:lvl2pPr lvl="1" rtl="0"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792"/>
              <a:buFont typeface="Lato"/>
              <a:buNone/>
              <a:defRPr>
                <a:solidFill>
                  <a:srgbClr val="3F3F3F"/>
                </a:solidFill>
              </a:defRPr>
            </a:lvl2pPr>
            <a:lvl3pPr lvl="2" rtl="0"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760"/>
              <a:buFont typeface="Lato"/>
              <a:buNone/>
              <a:defRPr>
                <a:solidFill>
                  <a:srgbClr val="3F3F3F"/>
                </a:solidFill>
              </a:defRPr>
            </a:lvl3pPr>
            <a:lvl4pPr lvl="3" rtl="0"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568"/>
              <a:buFont typeface="Lato"/>
              <a:buNone/>
              <a:defRPr>
                <a:solidFill>
                  <a:srgbClr val="3F3F3F"/>
                </a:solidFill>
              </a:defRPr>
            </a:lvl4pPr>
            <a:lvl5pPr lvl="4" rtl="0"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568"/>
              <a:buFont typeface="Lato"/>
              <a:buNone/>
              <a:defRPr>
                <a:solidFill>
                  <a:srgbClr val="3F3F3F"/>
                </a:solidFill>
              </a:defRPr>
            </a:lvl5pPr>
            <a:lvl6pPr lvl="5" rtl="0"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550"/>
              <a:buFont typeface="Lato"/>
              <a:buNone/>
              <a:defRPr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Lato"/>
              <a:buNone/>
              <a:defRPr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Lato"/>
              <a:buNone/>
              <a:defRPr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Lato"/>
              <a:buNone/>
              <a:defRPr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 Slide - 2 Images">
  <p:cSld name="Photo Slide - 2 Images">
    <p:bg>
      <p:bgPr>
        <a:solidFill>
          <a:schemeClr val="lt1"/>
        </a:solidFill>
      </p:bgPr>
    </p:bg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9"/>
          <p:cNvSpPr/>
          <p:nvPr>
            <p:ph idx="2" type="pic"/>
          </p:nvPr>
        </p:nvSpPr>
        <p:spPr>
          <a:xfrm>
            <a:off x="800100" y="1107622"/>
            <a:ext cx="5143050" cy="3190048"/>
          </a:xfrm>
          <a:prstGeom prst="rect">
            <a:avLst/>
          </a:prstGeom>
          <a:noFill/>
          <a:ln>
            <a:noFill/>
          </a:ln>
        </p:spPr>
      </p:sp>
      <p:sp>
        <p:nvSpPr>
          <p:cNvPr id="357" name="Google Shape;357;p39"/>
          <p:cNvSpPr/>
          <p:nvPr>
            <p:ph idx="3" type="pic"/>
          </p:nvPr>
        </p:nvSpPr>
        <p:spPr>
          <a:xfrm>
            <a:off x="6229939" y="1107620"/>
            <a:ext cx="5123861" cy="3190049"/>
          </a:xfrm>
          <a:prstGeom prst="rect">
            <a:avLst/>
          </a:prstGeom>
          <a:noFill/>
          <a:ln>
            <a:noFill/>
          </a:ln>
        </p:spPr>
      </p:sp>
      <p:sp>
        <p:nvSpPr>
          <p:cNvPr id="358" name="Google Shape;358;p39"/>
          <p:cNvSpPr txBox="1"/>
          <p:nvPr>
            <p:ph idx="12" type="sldNum"/>
          </p:nvPr>
        </p:nvSpPr>
        <p:spPr>
          <a:xfrm>
            <a:off x="8610600" y="628282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100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algn="r">
              <a:spcBef>
                <a:spcPts val="0"/>
              </a:spcBef>
              <a:buNone/>
              <a:defRPr sz="1100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algn="r">
              <a:spcBef>
                <a:spcPts val="0"/>
              </a:spcBef>
              <a:buNone/>
              <a:defRPr sz="1100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algn="r">
              <a:spcBef>
                <a:spcPts val="0"/>
              </a:spcBef>
              <a:buNone/>
              <a:defRPr sz="1100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algn="r">
              <a:spcBef>
                <a:spcPts val="0"/>
              </a:spcBef>
              <a:buNone/>
              <a:defRPr sz="1100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algn="r">
              <a:spcBef>
                <a:spcPts val="0"/>
              </a:spcBef>
              <a:buNone/>
              <a:defRPr sz="1100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algn="r">
              <a:spcBef>
                <a:spcPts val="0"/>
              </a:spcBef>
              <a:buNone/>
              <a:defRPr sz="1100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algn="r">
              <a:spcBef>
                <a:spcPts val="0"/>
              </a:spcBef>
              <a:buNone/>
              <a:defRPr sz="1100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algn="r">
              <a:spcBef>
                <a:spcPts val="0"/>
              </a:spcBef>
              <a:buNone/>
              <a:defRPr sz="1100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59" name="Google Shape;359;p39"/>
          <p:cNvSpPr txBox="1"/>
          <p:nvPr>
            <p:ph type="title"/>
          </p:nvPr>
        </p:nvSpPr>
        <p:spPr>
          <a:xfrm>
            <a:off x="800099" y="266701"/>
            <a:ext cx="10596995" cy="63215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C1515"/>
              </a:buClr>
              <a:buSzPts val="3200"/>
              <a:buFont typeface="Lato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360" name="Google Shape;360;p39"/>
          <p:cNvCxnSpPr/>
          <p:nvPr/>
        </p:nvCxnSpPr>
        <p:spPr>
          <a:xfrm>
            <a:off x="800100" y="927135"/>
            <a:ext cx="10553700" cy="0"/>
          </a:xfrm>
          <a:prstGeom prst="straightConnector1">
            <a:avLst/>
          </a:prstGeom>
          <a:noFill/>
          <a:ln cap="flat" cmpd="sng" w="9525">
            <a:solidFill>
              <a:srgbClr val="8C1515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61" name="Google Shape;361;p39"/>
          <p:cNvSpPr txBox="1"/>
          <p:nvPr>
            <p:ph idx="1" type="subTitle"/>
          </p:nvPr>
        </p:nvSpPr>
        <p:spPr>
          <a:xfrm>
            <a:off x="790216" y="4478204"/>
            <a:ext cx="5143200" cy="365100"/>
          </a:xfrm>
          <a:prstGeom prst="rect">
            <a:avLst/>
          </a:prstGeom>
        </p:spPr>
        <p:txBody>
          <a:bodyPr anchorCtr="0" anchor="t" bIns="45700" lIns="0" spcFirstLastPara="1" rIns="91425" wrap="square" tIns="45700">
            <a:noAutofit/>
          </a:bodyPr>
          <a:lstStyle>
            <a:lvl1pPr lvl="0">
              <a:spcBef>
                <a:spcPts val="1000"/>
              </a:spcBef>
              <a:spcAft>
                <a:spcPts val="0"/>
              </a:spcAft>
              <a:buClr>
                <a:srgbClr val="B83A4B"/>
              </a:buClr>
              <a:buSzPts val="2000"/>
              <a:buNone/>
              <a:defRPr sz="2000">
                <a:solidFill>
                  <a:srgbClr val="B83A4B"/>
                </a:solidFill>
              </a:defRPr>
            </a:lvl1pPr>
            <a:lvl2pPr lvl="1">
              <a:spcBef>
                <a:spcPts val="500"/>
              </a:spcBef>
              <a:spcAft>
                <a:spcPts val="0"/>
              </a:spcAft>
              <a:buSzPts val="1792"/>
              <a:buNone/>
              <a:defRPr/>
            </a:lvl2pPr>
            <a:lvl3pPr lvl="2">
              <a:spcBef>
                <a:spcPts val="500"/>
              </a:spcBef>
              <a:spcAft>
                <a:spcPts val="0"/>
              </a:spcAft>
              <a:buSzPts val="1760"/>
              <a:buNone/>
              <a:defRPr/>
            </a:lvl3pPr>
            <a:lvl4pPr lvl="3">
              <a:spcBef>
                <a:spcPts val="500"/>
              </a:spcBef>
              <a:spcAft>
                <a:spcPts val="0"/>
              </a:spcAft>
              <a:buSzPts val="1568"/>
              <a:buNone/>
              <a:defRPr/>
            </a:lvl4pPr>
            <a:lvl5pPr lvl="4">
              <a:spcBef>
                <a:spcPts val="500"/>
              </a:spcBef>
              <a:spcAft>
                <a:spcPts val="0"/>
              </a:spcAft>
              <a:buSzPts val="1568"/>
              <a:buNone/>
              <a:defRPr/>
            </a:lvl5pPr>
            <a:lvl6pPr lvl="5">
              <a:spcBef>
                <a:spcPts val="500"/>
              </a:spcBef>
              <a:spcAft>
                <a:spcPts val="0"/>
              </a:spcAft>
              <a:buSzPts val="1550"/>
              <a:buNone/>
              <a:defRPr/>
            </a:lvl6pPr>
            <a:lvl7pPr lvl="6"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62" name="Google Shape;362;p39"/>
          <p:cNvSpPr txBox="1"/>
          <p:nvPr>
            <p:ph idx="4" type="subTitle"/>
          </p:nvPr>
        </p:nvSpPr>
        <p:spPr>
          <a:xfrm>
            <a:off x="6220275" y="4478204"/>
            <a:ext cx="5143200" cy="365100"/>
          </a:xfrm>
          <a:prstGeom prst="rect">
            <a:avLst/>
          </a:prstGeom>
        </p:spPr>
        <p:txBody>
          <a:bodyPr anchorCtr="0" anchor="t" bIns="45700" lIns="0" spcFirstLastPara="1" rIns="91425" wrap="square" tIns="45700">
            <a:noAutofit/>
          </a:bodyPr>
          <a:lstStyle>
            <a:lvl1pPr lvl="0" rtl="0">
              <a:spcBef>
                <a:spcPts val="1000"/>
              </a:spcBef>
              <a:spcAft>
                <a:spcPts val="0"/>
              </a:spcAft>
              <a:buClr>
                <a:srgbClr val="B83A4B"/>
              </a:buClr>
              <a:buSzPts val="2000"/>
              <a:buNone/>
              <a:defRPr sz="2000">
                <a:solidFill>
                  <a:srgbClr val="B83A4B"/>
                </a:solidFill>
              </a:defRPr>
            </a:lvl1pPr>
            <a:lvl2pPr lvl="1" rtl="0">
              <a:spcBef>
                <a:spcPts val="500"/>
              </a:spcBef>
              <a:spcAft>
                <a:spcPts val="0"/>
              </a:spcAft>
              <a:buSzPts val="1792"/>
              <a:buNone/>
              <a:defRPr/>
            </a:lvl2pPr>
            <a:lvl3pPr lvl="2" rtl="0">
              <a:spcBef>
                <a:spcPts val="500"/>
              </a:spcBef>
              <a:spcAft>
                <a:spcPts val="0"/>
              </a:spcAft>
              <a:buSzPts val="1760"/>
              <a:buNone/>
              <a:defRPr/>
            </a:lvl3pPr>
            <a:lvl4pPr lvl="3" rtl="0">
              <a:spcBef>
                <a:spcPts val="500"/>
              </a:spcBef>
              <a:spcAft>
                <a:spcPts val="0"/>
              </a:spcAft>
              <a:buSzPts val="1568"/>
              <a:buNone/>
              <a:defRPr/>
            </a:lvl4pPr>
            <a:lvl5pPr lvl="4" rtl="0">
              <a:spcBef>
                <a:spcPts val="500"/>
              </a:spcBef>
              <a:spcAft>
                <a:spcPts val="0"/>
              </a:spcAft>
              <a:buSzPts val="1568"/>
              <a:buNone/>
              <a:defRPr/>
            </a:lvl5pPr>
            <a:lvl6pPr lvl="5" rtl="0">
              <a:spcBef>
                <a:spcPts val="500"/>
              </a:spcBef>
              <a:spcAft>
                <a:spcPts val="0"/>
              </a:spcAft>
              <a:buSzPts val="1550"/>
              <a:buNone/>
              <a:defRPr/>
            </a:lvl6pPr>
            <a:lvl7pPr lvl="6" rtl="0"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63" name="Google Shape;363;p39"/>
          <p:cNvSpPr txBox="1"/>
          <p:nvPr>
            <p:ph idx="5" type="subTitle"/>
          </p:nvPr>
        </p:nvSpPr>
        <p:spPr>
          <a:xfrm>
            <a:off x="790211" y="4959550"/>
            <a:ext cx="5143200" cy="1789500"/>
          </a:xfrm>
          <a:prstGeom prst="rect">
            <a:avLst/>
          </a:prstGeom>
        </p:spPr>
        <p:txBody>
          <a:bodyPr anchorCtr="0" anchor="t" bIns="45700" lIns="0" spcFirstLastPara="1" rIns="91425" wrap="square" tIns="45700">
            <a:noAutofit/>
          </a:bodyPr>
          <a:lstStyle>
            <a:lvl1pPr lvl="0" rtl="0"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</a:defRPr>
            </a:lvl1pPr>
            <a:lvl2pPr lvl="1" rtl="0"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792"/>
              <a:buFont typeface="Lato"/>
              <a:buNone/>
              <a:defRPr>
                <a:solidFill>
                  <a:srgbClr val="3F3F3F"/>
                </a:solidFill>
              </a:defRPr>
            </a:lvl2pPr>
            <a:lvl3pPr lvl="2" rtl="0"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760"/>
              <a:buFont typeface="Lato"/>
              <a:buNone/>
              <a:defRPr>
                <a:solidFill>
                  <a:srgbClr val="3F3F3F"/>
                </a:solidFill>
              </a:defRPr>
            </a:lvl3pPr>
            <a:lvl4pPr lvl="3" rtl="0"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568"/>
              <a:buFont typeface="Lato"/>
              <a:buNone/>
              <a:defRPr>
                <a:solidFill>
                  <a:srgbClr val="3F3F3F"/>
                </a:solidFill>
              </a:defRPr>
            </a:lvl4pPr>
            <a:lvl5pPr lvl="4" rtl="0"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568"/>
              <a:buFont typeface="Lato"/>
              <a:buNone/>
              <a:defRPr>
                <a:solidFill>
                  <a:srgbClr val="3F3F3F"/>
                </a:solidFill>
              </a:defRPr>
            </a:lvl5pPr>
            <a:lvl6pPr lvl="5" rtl="0"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550"/>
              <a:buFont typeface="Lato"/>
              <a:buNone/>
              <a:defRPr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Lato"/>
              <a:buNone/>
              <a:defRPr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Lato"/>
              <a:buNone/>
              <a:defRPr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Lato"/>
              <a:buNone/>
              <a:defRPr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364" name="Google Shape;364;p39"/>
          <p:cNvSpPr txBox="1"/>
          <p:nvPr>
            <p:ph idx="6" type="subTitle"/>
          </p:nvPr>
        </p:nvSpPr>
        <p:spPr>
          <a:xfrm>
            <a:off x="6217326" y="4959550"/>
            <a:ext cx="5179800" cy="1789500"/>
          </a:xfrm>
          <a:prstGeom prst="rect">
            <a:avLst/>
          </a:prstGeom>
        </p:spPr>
        <p:txBody>
          <a:bodyPr anchorCtr="0" anchor="t" bIns="45700" lIns="0" spcFirstLastPara="1" rIns="91425" wrap="square" tIns="45700">
            <a:noAutofit/>
          </a:bodyPr>
          <a:lstStyle>
            <a:lvl1pPr lvl="0" rtl="0"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</a:defRPr>
            </a:lvl1pPr>
            <a:lvl2pPr lvl="1" rtl="0"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792"/>
              <a:buFont typeface="Lato"/>
              <a:buNone/>
              <a:defRPr>
                <a:solidFill>
                  <a:srgbClr val="3F3F3F"/>
                </a:solidFill>
              </a:defRPr>
            </a:lvl2pPr>
            <a:lvl3pPr lvl="2" rtl="0"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760"/>
              <a:buFont typeface="Lato"/>
              <a:buNone/>
              <a:defRPr>
                <a:solidFill>
                  <a:srgbClr val="3F3F3F"/>
                </a:solidFill>
              </a:defRPr>
            </a:lvl3pPr>
            <a:lvl4pPr lvl="3" rtl="0"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568"/>
              <a:buFont typeface="Lato"/>
              <a:buNone/>
              <a:defRPr>
                <a:solidFill>
                  <a:srgbClr val="3F3F3F"/>
                </a:solidFill>
              </a:defRPr>
            </a:lvl4pPr>
            <a:lvl5pPr lvl="4" rtl="0"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568"/>
              <a:buFont typeface="Lato"/>
              <a:buNone/>
              <a:defRPr>
                <a:solidFill>
                  <a:srgbClr val="3F3F3F"/>
                </a:solidFill>
              </a:defRPr>
            </a:lvl5pPr>
            <a:lvl6pPr lvl="5" rtl="0"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550"/>
              <a:buFont typeface="Lato"/>
              <a:buNone/>
              <a:defRPr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Lato"/>
              <a:buNone/>
              <a:defRPr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Lato"/>
              <a:buNone/>
              <a:defRPr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Lato"/>
              <a:buNone/>
              <a:defRPr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365" name="Google Shape;365;p39"/>
          <p:cNvSpPr txBox="1"/>
          <p:nvPr>
            <p:ph idx="7" type="subTitle"/>
          </p:nvPr>
        </p:nvSpPr>
        <p:spPr>
          <a:xfrm>
            <a:off x="1634337" y="6356788"/>
            <a:ext cx="4209900" cy="217200"/>
          </a:xfrm>
          <a:prstGeom prst="rect">
            <a:avLst/>
          </a:prstGeom>
        </p:spPr>
        <p:txBody>
          <a:bodyPr anchorCtr="0" anchor="ctr" bIns="45700" lIns="0" spcFirstLastPara="1" rIns="91425" wrap="square" tIns="45700">
            <a:noAutofit/>
          </a:bodyPr>
          <a:lstStyle>
            <a:lvl1pPr lvl="0" rtl="0"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100"/>
              <a:buNone/>
              <a:defRPr sz="1100">
                <a:solidFill>
                  <a:srgbClr val="3F3F3F"/>
                </a:solidFill>
              </a:defRPr>
            </a:lvl1pPr>
            <a:lvl2pPr lvl="1" rtl="0"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100"/>
              <a:buNone/>
              <a:defRPr sz="1100">
                <a:solidFill>
                  <a:srgbClr val="3F3F3F"/>
                </a:solidFill>
              </a:defRPr>
            </a:lvl2pPr>
            <a:lvl3pPr lvl="2" rtl="0"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100"/>
              <a:buNone/>
              <a:defRPr sz="1100">
                <a:solidFill>
                  <a:srgbClr val="3F3F3F"/>
                </a:solidFill>
              </a:defRPr>
            </a:lvl3pPr>
            <a:lvl4pPr lvl="3" rtl="0"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100"/>
              <a:buNone/>
              <a:defRPr sz="1100">
                <a:solidFill>
                  <a:srgbClr val="3F3F3F"/>
                </a:solidFill>
              </a:defRPr>
            </a:lvl4pPr>
            <a:lvl5pPr lvl="4" rtl="0"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100"/>
              <a:buNone/>
              <a:defRPr sz="1100">
                <a:solidFill>
                  <a:srgbClr val="3F3F3F"/>
                </a:solidFill>
              </a:defRPr>
            </a:lvl5pPr>
            <a:lvl6pPr lvl="5" rtl="0"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100"/>
              <a:buNone/>
              <a:defRPr sz="1100">
                <a:solidFill>
                  <a:srgbClr val="3F3F3F"/>
                </a:solidFill>
              </a:defRPr>
            </a:lvl6pPr>
            <a:lvl7pPr lvl="6" rtl="0"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100"/>
              <a:buNone/>
              <a:defRPr sz="1100">
                <a:solidFill>
                  <a:srgbClr val="3F3F3F"/>
                </a:solidFill>
              </a:defRPr>
            </a:lvl7pPr>
            <a:lvl8pPr lvl="7" rtl="0"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100"/>
              <a:buNone/>
              <a:defRPr sz="1100">
                <a:solidFill>
                  <a:srgbClr val="3F3F3F"/>
                </a:solidFill>
              </a:defRPr>
            </a:lvl8pPr>
            <a:lvl9pPr lvl="8" rtl="0"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100"/>
              <a:buNone/>
              <a:defRPr sz="1100">
                <a:solidFill>
                  <a:srgbClr val="3F3F3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Slide - 3 Columns">
  <p:cSld name="Content Slide - 3 Columns"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40"/>
          <p:cNvSpPr/>
          <p:nvPr>
            <p:ph idx="2" type="pic"/>
          </p:nvPr>
        </p:nvSpPr>
        <p:spPr>
          <a:xfrm>
            <a:off x="8003300" y="1087600"/>
            <a:ext cx="3367800" cy="2834700"/>
          </a:xfrm>
          <a:prstGeom prst="rect">
            <a:avLst/>
          </a:prstGeom>
          <a:noFill/>
          <a:ln>
            <a:noFill/>
          </a:ln>
        </p:spPr>
      </p:sp>
      <p:sp>
        <p:nvSpPr>
          <p:cNvPr id="368" name="Google Shape;368;p40"/>
          <p:cNvSpPr/>
          <p:nvPr>
            <p:ph idx="3" type="pic"/>
          </p:nvPr>
        </p:nvSpPr>
        <p:spPr>
          <a:xfrm>
            <a:off x="4401825" y="1087600"/>
            <a:ext cx="3367800" cy="2834700"/>
          </a:xfrm>
          <a:prstGeom prst="rect">
            <a:avLst/>
          </a:prstGeom>
          <a:noFill/>
          <a:ln>
            <a:noFill/>
          </a:ln>
        </p:spPr>
      </p:sp>
      <p:sp>
        <p:nvSpPr>
          <p:cNvPr id="369" name="Google Shape;369;p40"/>
          <p:cNvSpPr/>
          <p:nvPr>
            <p:ph idx="4" type="pic"/>
          </p:nvPr>
        </p:nvSpPr>
        <p:spPr>
          <a:xfrm>
            <a:off x="800325" y="1087600"/>
            <a:ext cx="3367800" cy="2834700"/>
          </a:xfrm>
          <a:prstGeom prst="rect">
            <a:avLst/>
          </a:prstGeom>
          <a:noFill/>
          <a:ln>
            <a:noFill/>
          </a:ln>
        </p:spPr>
      </p:sp>
      <p:sp>
        <p:nvSpPr>
          <p:cNvPr id="370" name="Google Shape;370;p40"/>
          <p:cNvSpPr txBox="1"/>
          <p:nvPr>
            <p:ph idx="12" type="sldNum"/>
          </p:nvPr>
        </p:nvSpPr>
        <p:spPr>
          <a:xfrm>
            <a:off x="8610600" y="628282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100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algn="r">
              <a:spcBef>
                <a:spcPts val="0"/>
              </a:spcBef>
              <a:buNone/>
              <a:defRPr sz="1100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algn="r">
              <a:spcBef>
                <a:spcPts val="0"/>
              </a:spcBef>
              <a:buNone/>
              <a:defRPr sz="1100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algn="r">
              <a:spcBef>
                <a:spcPts val="0"/>
              </a:spcBef>
              <a:buNone/>
              <a:defRPr sz="1100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algn="r">
              <a:spcBef>
                <a:spcPts val="0"/>
              </a:spcBef>
              <a:buNone/>
              <a:defRPr sz="1100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algn="r">
              <a:spcBef>
                <a:spcPts val="0"/>
              </a:spcBef>
              <a:buNone/>
              <a:defRPr sz="1100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algn="r">
              <a:spcBef>
                <a:spcPts val="0"/>
              </a:spcBef>
              <a:buNone/>
              <a:defRPr sz="1100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algn="r">
              <a:spcBef>
                <a:spcPts val="0"/>
              </a:spcBef>
              <a:buNone/>
              <a:defRPr sz="1100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algn="r">
              <a:spcBef>
                <a:spcPts val="0"/>
              </a:spcBef>
              <a:buNone/>
              <a:defRPr sz="1100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71" name="Google Shape;371;p40"/>
          <p:cNvSpPr txBox="1"/>
          <p:nvPr>
            <p:ph type="title"/>
          </p:nvPr>
        </p:nvSpPr>
        <p:spPr>
          <a:xfrm>
            <a:off x="800099" y="266701"/>
            <a:ext cx="10596995" cy="63215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C1515"/>
              </a:buClr>
              <a:buSzPts val="3200"/>
              <a:buFont typeface="Lato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372" name="Google Shape;372;p40"/>
          <p:cNvCxnSpPr/>
          <p:nvPr/>
        </p:nvCxnSpPr>
        <p:spPr>
          <a:xfrm>
            <a:off x="800100" y="927135"/>
            <a:ext cx="10553700" cy="0"/>
          </a:xfrm>
          <a:prstGeom prst="straightConnector1">
            <a:avLst/>
          </a:prstGeom>
          <a:noFill/>
          <a:ln cap="flat" cmpd="sng" w="9525">
            <a:solidFill>
              <a:srgbClr val="8C1515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73" name="Google Shape;373;p40"/>
          <p:cNvSpPr txBox="1"/>
          <p:nvPr>
            <p:ph idx="1" type="subTitle"/>
          </p:nvPr>
        </p:nvSpPr>
        <p:spPr>
          <a:xfrm>
            <a:off x="790200" y="4584350"/>
            <a:ext cx="3367800" cy="1789500"/>
          </a:xfrm>
          <a:prstGeom prst="rect">
            <a:avLst/>
          </a:prstGeom>
        </p:spPr>
        <p:txBody>
          <a:bodyPr anchorCtr="0" anchor="t" bIns="45700" lIns="0" spcFirstLastPara="1" rIns="91425" wrap="square" tIns="45700">
            <a:noAutofit/>
          </a:bodyPr>
          <a:lstStyle>
            <a:lvl1pPr lvl="0" rtl="0"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</a:defRPr>
            </a:lvl1pPr>
            <a:lvl2pPr lvl="1" rtl="0"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792"/>
              <a:buFont typeface="Lato"/>
              <a:buNone/>
              <a:defRPr>
                <a:solidFill>
                  <a:srgbClr val="3F3F3F"/>
                </a:solidFill>
              </a:defRPr>
            </a:lvl2pPr>
            <a:lvl3pPr lvl="2" rtl="0"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760"/>
              <a:buFont typeface="Lato"/>
              <a:buNone/>
              <a:defRPr>
                <a:solidFill>
                  <a:srgbClr val="3F3F3F"/>
                </a:solidFill>
              </a:defRPr>
            </a:lvl3pPr>
            <a:lvl4pPr lvl="3" rtl="0"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568"/>
              <a:buFont typeface="Lato"/>
              <a:buNone/>
              <a:defRPr>
                <a:solidFill>
                  <a:srgbClr val="3F3F3F"/>
                </a:solidFill>
              </a:defRPr>
            </a:lvl4pPr>
            <a:lvl5pPr lvl="4" rtl="0"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568"/>
              <a:buFont typeface="Lato"/>
              <a:buNone/>
              <a:defRPr>
                <a:solidFill>
                  <a:srgbClr val="3F3F3F"/>
                </a:solidFill>
              </a:defRPr>
            </a:lvl5pPr>
            <a:lvl6pPr lvl="5" rtl="0"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550"/>
              <a:buFont typeface="Lato"/>
              <a:buNone/>
              <a:defRPr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Lato"/>
              <a:buNone/>
              <a:defRPr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Lato"/>
              <a:buNone/>
              <a:defRPr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Lato"/>
              <a:buNone/>
              <a:defRPr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374" name="Google Shape;374;p40"/>
          <p:cNvSpPr txBox="1"/>
          <p:nvPr>
            <p:ph idx="5" type="subTitle"/>
          </p:nvPr>
        </p:nvSpPr>
        <p:spPr>
          <a:xfrm>
            <a:off x="790222" y="4103000"/>
            <a:ext cx="3367800" cy="365100"/>
          </a:xfrm>
          <a:prstGeom prst="rect">
            <a:avLst/>
          </a:prstGeom>
        </p:spPr>
        <p:txBody>
          <a:bodyPr anchorCtr="0" anchor="t" bIns="45700" lIns="0" spcFirstLastPara="1" rIns="91425" wrap="square" tIns="45700">
            <a:noAutofit/>
          </a:bodyPr>
          <a:lstStyle>
            <a:lvl1pPr lvl="0" rtl="0">
              <a:spcBef>
                <a:spcPts val="1000"/>
              </a:spcBef>
              <a:spcAft>
                <a:spcPts val="0"/>
              </a:spcAft>
              <a:buClr>
                <a:srgbClr val="B83A4B"/>
              </a:buClr>
              <a:buSzPts val="2000"/>
              <a:buNone/>
              <a:defRPr sz="2000">
                <a:solidFill>
                  <a:srgbClr val="B83A4B"/>
                </a:solidFill>
              </a:defRPr>
            </a:lvl1pPr>
            <a:lvl2pPr lvl="1" rtl="0">
              <a:spcBef>
                <a:spcPts val="500"/>
              </a:spcBef>
              <a:spcAft>
                <a:spcPts val="0"/>
              </a:spcAft>
              <a:buSzPts val="1792"/>
              <a:buNone/>
              <a:defRPr/>
            </a:lvl2pPr>
            <a:lvl3pPr lvl="2" rtl="0">
              <a:spcBef>
                <a:spcPts val="500"/>
              </a:spcBef>
              <a:spcAft>
                <a:spcPts val="0"/>
              </a:spcAft>
              <a:buSzPts val="1760"/>
              <a:buNone/>
              <a:defRPr/>
            </a:lvl3pPr>
            <a:lvl4pPr lvl="3" rtl="0">
              <a:spcBef>
                <a:spcPts val="500"/>
              </a:spcBef>
              <a:spcAft>
                <a:spcPts val="0"/>
              </a:spcAft>
              <a:buSzPts val="1568"/>
              <a:buNone/>
              <a:defRPr/>
            </a:lvl4pPr>
            <a:lvl5pPr lvl="4" rtl="0">
              <a:spcBef>
                <a:spcPts val="500"/>
              </a:spcBef>
              <a:spcAft>
                <a:spcPts val="0"/>
              </a:spcAft>
              <a:buSzPts val="1568"/>
              <a:buNone/>
              <a:defRPr/>
            </a:lvl5pPr>
            <a:lvl6pPr lvl="5" rtl="0">
              <a:spcBef>
                <a:spcPts val="500"/>
              </a:spcBef>
              <a:spcAft>
                <a:spcPts val="0"/>
              </a:spcAft>
              <a:buSzPts val="1550"/>
              <a:buNone/>
              <a:defRPr/>
            </a:lvl6pPr>
            <a:lvl7pPr lvl="6" rtl="0"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75" name="Google Shape;375;p40"/>
          <p:cNvSpPr txBox="1"/>
          <p:nvPr>
            <p:ph idx="6" type="subTitle"/>
          </p:nvPr>
        </p:nvSpPr>
        <p:spPr>
          <a:xfrm>
            <a:off x="1634337" y="6356788"/>
            <a:ext cx="4209900" cy="217200"/>
          </a:xfrm>
          <a:prstGeom prst="rect">
            <a:avLst/>
          </a:prstGeom>
        </p:spPr>
        <p:txBody>
          <a:bodyPr anchorCtr="0" anchor="ctr" bIns="45700" lIns="0" spcFirstLastPara="1" rIns="91425" wrap="square" tIns="45700">
            <a:noAutofit/>
          </a:bodyPr>
          <a:lstStyle>
            <a:lvl1pPr lvl="0" rtl="0"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100"/>
              <a:buNone/>
              <a:defRPr sz="1100">
                <a:solidFill>
                  <a:srgbClr val="3F3F3F"/>
                </a:solidFill>
              </a:defRPr>
            </a:lvl1pPr>
            <a:lvl2pPr lvl="1" rtl="0"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100"/>
              <a:buNone/>
              <a:defRPr sz="1100">
                <a:solidFill>
                  <a:srgbClr val="3F3F3F"/>
                </a:solidFill>
              </a:defRPr>
            </a:lvl2pPr>
            <a:lvl3pPr lvl="2" rtl="0"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100"/>
              <a:buNone/>
              <a:defRPr sz="1100">
                <a:solidFill>
                  <a:srgbClr val="3F3F3F"/>
                </a:solidFill>
              </a:defRPr>
            </a:lvl3pPr>
            <a:lvl4pPr lvl="3" rtl="0"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100"/>
              <a:buNone/>
              <a:defRPr sz="1100">
                <a:solidFill>
                  <a:srgbClr val="3F3F3F"/>
                </a:solidFill>
              </a:defRPr>
            </a:lvl4pPr>
            <a:lvl5pPr lvl="4" rtl="0"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100"/>
              <a:buNone/>
              <a:defRPr sz="1100">
                <a:solidFill>
                  <a:srgbClr val="3F3F3F"/>
                </a:solidFill>
              </a:defRPr>
            </a:lvl5pPr>
            <a:lvl6pPr lvl="5" rtl="0"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100"/>
              <a:buNone/>
              <a:defRPr sz="1100">
                <a:solidFill>
                  <a:srgbClr val="3F3F3F"/>
                </a:solidFill>
              </a:defRPr>
            </a:lvl6pPr>
            <a:lvl7pPr lvl="6" rtl="0"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100"/>
              <a:buNone/>
              <a:defRPr sz="1100">
                <a:solidFill>
                  <a:srgbClr val="3F3F3F"/>
                </a:solidFill>
              </a:defRPr>
            </a:lvl7pPr>
            <a:lvl8pPr lvl="7" rtl="0"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100"/>
              <a:buNone/>
              <a:defRPr sz="1100">
                <a:solidFill>
                  <a:srgbClr val="3F3F3F"/>
                </a:solidFill>
              </a:defRPr>
            </a:lvl8pPr>
            <a:lvl9pPr lvl="8" rtl="0"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100"/>
              <a:buNone/>
              <a:defRPr sz="1100">
                <a:solidFill>
                  <a:srgbClr val="3F3F3F"/>
                </a:solidFill>
              </a:defRPr>
            </a:lvl9pPr>
          </a:lstStyle>
          <a:p/>
        </p:txBody>
      </p:sp>
      <p:sp>
        <p:nvSpPr>
          <p:cNvPr id="376" name="Google Shape;376;p40"/>
          <p:cNvSpPr txBox="1"/>
          <p:nvPr>
            <p:ph idx="7" type="subTitle"/>
          </p:nvPr>
        </p:nvSpPr>
        <p:spPr>
          <a:xfrm>
            <a:off x="4389406" y="4584344"/>
            <a:ext cx="3367800" cy="1789500"/>
          </a:xfrm>
          <a:prstGeom prst="rect">
            <a:avLst/>
          </a:prstGeom>
        </p:spPr>
        <p:txBody>
          <a:bodyPr anchorCtr="0" anchor="t" bIns="45700" lIns="0" spcFirstLastPara="1" rIns="91425" wrap="square" tIns="45700">
            <a:noAutofit/>
          </a:bodyPr>
          <a:lstStyle>
            <a:lvl1pPr lvl="0" rtl="0"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</a:defRPr>
            </a:lvl1pPr>
            <a:lvl2pPr lvl="1" rtl="0"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792"/>
              <a:buFont typeface="Lato"/>
              <a:buNone/>
              <a:defRPr>
                <a:solidFill>
                  <a:srgbClr val="3F3F3F"/>
                </a:solidFill>
              </a:defRPr>
            </a:lvl2pPr>
            <a:lvl3pPr lvl="2" rtl="0"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760"/>
              <a:buFont typeface="Lato"/>
              <a:buNone/>
              <a:defRPr>
                <a:solidFill>
                  <a:srgbClr val="3F3F3F"/>
                </a:solidFill>
              </a:defRPr>
            </a:lvl3pPr>
            <a:lvl4pPr lvl="3" rtl="0"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568"/>
              <a:buFont typeface="Lato"/>
              <a:buNone/>
              <a:defRPr>
                <a:solidFill>
                  <a:srgbClr val="3F3F3F"/>
                </a:solidFill>
              </a:defRPr>
            </a:lvl4pPr>
            <a:lvl5pPr lvl="4" rtl="0"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568"/>
              <a:buFont typeface="Lato"/>
              <a:buNone/>
              <a:defRPr>
                <a:solidFill>
                  <a:srgbClr val="3F3F3F"/>
                </a:solidFill>
              </a:defRPr>
            </a:lvl5pPr>
            <a:lvl6pPr lvl="5" rtl="0"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550"/>
              <a:buFont typeface="Lato"/>
              <a:buNone/>
              <a:defRPr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Lato"/>
              <a:buNone/>
              <a:defRPr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Lato"/>
              <a:buNone/>
              <a:defRPr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Lato"/>
              <a:buNone/>
              <a:defRPr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377" name="Google Shape;377;p40"/>
          <p:cNvSpPr txBox="1"/>
          <p:nvPr>
            <p:ph idx="8" type="subTitle"/>
          </p:nvPr>
        </p:nvSpPr>
        <p:spPr>
          <a:xfrm>
            <a:off x="4389428" y="4102994"/>
            <a:ext cx="3367800" cy="365100"/>
          </a:xfrm>
          <a:prstGeom prst="rect">
            <a:avLst/>
          </a:prstGeom>
        </p:spPr>
        <p:txBody>
          <a:bodyPr anchorCtr="0" anchor="t" bIns="45700" lIns="0" spcFirstLastPara="1" rIns="91425" wrap="square" tIns="45700">
            <a:noAutofit/>
          </a:bodyPr>
          <a:lstStyle>
            <a:lvl1pPr lvl="0" rtl="0">
              <a:spcBef>
                <a:spcPts val="1000"/>
              </a:spcBef>
              <a:spcAft>
                <a:spcPts val="0"/>
              </a:spcAft>
              <a:buClr>
                <a:srgbClr val="B83A4B"/>
              </a:buClr>
              <a:buSzPts val="2000"/>
              <a:buNone/>
              <a:defRPr sz="2000">
                <a:solidFill>
                  <a:srgbClr val="B83A4B"/>
                </a:solidFill>
              </a:defRPr>
            </a:lvl1pPr>
            <a:lvl2pPr lvl="1" rtl="0">
              <a:spcBef>
                <a:spcPts val="500"/>
              </a:spcBef>
              <a:spcAft>
                <a:spcPts val="0"/>
              </a:spcAft>
              <a:buSzPts val="1792"/>
              <a:buNone/>
              <a:defRPr/>
            </a:lvl2pPr>
            <a:lvl3pPr lvl="2" rtl="0">
              <a:spcBef>
                <a:spcPts val="500"/>
              </a:spcBef>
              <a:spcAft>
                <a:spcPts val="0"/>
              </a:spcAft>
              <a:buSzPts val="1760"/>
              <a:buNone/>
              <a:defRPr/>
            </a:lvl3pPr>
            <a:lvl4pPr lvl="3" rtl="0">
              <a:spcBef>
                <a:spcPts val="500"/>
              </a:spcBef>
              <a:spcAft>
                <a:spcPts val="0"/>
              </a:spcAft>
              <a:buSzPts val="1568"/>
              <a:buNone/>
              <a:defRPr/>
            </a:lvl4pPr>
            <a:lvl5pPr lvl="4" rtl="0">
              <a:spcBef>
                <a:spcPts val="500"/>
              </a:spcBef>
              <a:spcAft>
                <a:spcPts val="0"/>
              </a:spcAft>
              <a:buSzPts val="1568"/>
              <a:buNone/>
              <a:defRPr/>
            </a:lvl5pPr>
            <a:lvl6pPr lvl="5" rtl="0">
              <a:spcBef>
                <a:spcPts val="500"/>
              </a:spcBef>
              <a:spcAft>
                <a:spcPts val="0"/>
              </a:spcAft>
              <a:buSzPts val="1550"/>
              <a:buNone/>
              <a:defRPr/>
            </a:lvl6pPr>
            <a:lvl7pPr lvl="6" rtl="0"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78" name="Google Shape;378;p40"/>
          <p:cNvSpPr txBox="1"/>
          <p:nvPr>
            <p:ph idx="9" type="subTitle"/>
          </p:nvPr>
        </p:nvSpPr>
        <p:spPr>
          <a:xfrm>
            <a:off x="7993222" y="4584338"/>
            <a:ext cx="3367800" cy="1789500"/>
          </a:xfrm>
          <a:prstGeom prst="rect">
            <a:avLst/>
          </a:prstGeom>
        </p:spPr>
        <p:txBody>
          <a:bodyPr anchorCtr="0" anchor="t" bIns="45700" lIns="0" spcFirstLastPara="1" rIns="91425" wrap="square" tIns="45700">
            <a:noAutofit/>
          </a:bodyPr>
          <a:lstStyle>
            <a:lvl1pPr lvl="0" rtl="0"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</a:defRPr>
            </a:lvl1pPr>
            <a:lvl2pPr lvl="1" rtl="0"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792"/>
              <a:buFont typeface="Lato"/>
              <a:buNone/>
              <a:defRPr>
                <a:solidFill>
                  <a:srgbClr val="3F3F3F"/>
                </a:solidFill>
              </a:defRPr>
            </a:lvl2pPr>
            <a:lvl3pPr lvl="2" rtl="0"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760"/>
              <a:buFont typeface="Lato"/>
              <a:buNone/>
              <a:defRPr>
                <a:solidFill>
                  <a:srgbClr val="3F3F3F"/>
                </a:solidFill>
              </a:defRPr>
            </a:lvl3pPr>
            <a:lvl4pPr lvl="3" rtl="0"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568"/>
              <a:buFont typeface="Lato"/>
              <a:buNone/>
              <a:defRPr>
                <a:solidFill>
                  <a:srgbClr val="3F3F3F"/>
                </a:solidFill>
              </a:defRPr>
            </a:lvl4pPr>
            <a:lvl5pPr lvl="4" rtl="0"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568"/>
              <a:buFont typeface="Lato"/>
              <a:buNone/>
              <a:defRPr>
                <a:solidFill>
                  <a:srgbClr val="3F3F3F"/>
                </a:solidFill>
              </a:defRPr>
            </a:lvl5pPr>
            <a:lvl6pPr lvl="5" rtl="0"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550"/>
              <a:buFont typeface="Lato"/>
              <a:buNone/>
              <a:defRPr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Lato"/>
              <a:buNone/>
              <a:defRPr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Lato"/>
              <a:buNone/>
              <a:defRPr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Lato"/>
              <a:buNone/>
              <a:defRPr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379" name="Google Shape;379;p40"/>
          <p:cNvSpPr txBox="1"/>
          <p:nvPr>
            <p:ph idx="13" type="subTitle"/>
          </p:nvPr>
        </p:nvSpPr>
        <p:spPr>
          <a:xfrm>
            <a:off x="7993243" y="4102988"/>
            <a:ext cx="3367800" cy="365100"/>
          </a:xfrm>
          <a:prstGeom prst="rect">
            <a:avLst/>
          </a:prstGeom>
        </p:spPr>
        <p:txBody>
          <a:bodyPr anchorCtr="0" anchor="t" bIns="45700" lIns="0" spcFirstLastPara="1" rIns="91425" wrap="square" tIns="45700">
            <a:noAutofit/>
          </a:bodyPr>
          <a:lstStyle>
            <a:lvl1pPr lvl="0" rtl="0">
              <a:spcBef>
                <a:spcPts val="1000"/>
              </a:spcBef>
              <a:spcAft>
                <a:spcPts val="0"/>
              </a:spcAft>
              <a:buClr>
                <a:srgbClr val="B83A4B"/>
              </a:buClr>
              <a:buSzPts val="2000"/>
              <a:buNone/>
              <a:defRPr sz="2000">
                <a:solidFill>
                  <a:srgbClr val="B83A4B"/>
                </a:solidFill>
              </a:defRPr>
            </a:lvl1pPr>
            <a:lvl2pPr lvl="1" rtl="0">
              <a:spcBef>
                <a:spcPts val="500"/>
              </a:spcBef>
              <a:spcAft>
                <a:spcPts val="0"/>
              </a:spcAft>
              <a:buSzPts val="1792"/>
              <a:buNone/>
              <a:defRPr/>
            </a:lvl2pPr>
            <a:lvl3pPr lvl="2" rtl="0">
              <a:spcBef>
                <a:spcPts val="500"/>
              </a:spcBef>
              <a:spcAft>
                <a:spcPts val="0"/>
              </a:spcAft>
              <a:buSzPts val="1760"/>
              <a:buNone/>
              <a:defRPr/>
            </a:lvl3pPr>
            <a:lvl4pPr lvl="3" rtl="0">
              <a:spcBef>
                <a:spcPts val="500"/>
              </a:spcBef>
              <a:spcAft>
                <a:spcPts val="0"/>
              </a:spcAft>
              <a:buSzPts val="1568"/>
              <a:buNone/>
              <a:defRPr/>
            </a:lvl4pPr>
            <a:lvl5pPr lvl="4" rtl="0">
              <a:spcBef>
                <a:spcPts val="500"/>
              </a:spcBef>
              <a:spcAft>
                <a:spcPts val="0"/>
              </a:spcAft>
              <a:buSzPts val="1568"/>
              <a:buNone/>
              <a:defRPr/>
            </a:lvl5pPr>
            <a:lvl6pPr lvl="5" rtl="0">
              <a:spcBef>
                <a:spcPts val="500"/>
              </a:spcBef>
              <a:spcAft>
                <a:spcPts val="0"/>
              </a:spcAft>
              <a:buSzPts val="1550"/>
              <a:buNone/>
              <a:defRPr/>
            </a:lvl6pPr>
            <a:lvl7pPr lvl="6" rtl="0"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- Option 2 Layout">
  <p:cSld name="Agenda - Option 1"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41"/>
          <p:cNvSpPr txBox="1"/>
          <p:nvPr>
            <p:ph type="title"/>
          </p:nvPr>
        </p:nvSpPr>
        <p:spPr>
          <a:xfrm>
            <a:off x="800100" y="636586"/>
            <a:ext cx="3411930" cy="11160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C1515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382" name="Google Shape;382;p4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1652"/>
            <a:ext cx="12192000" cy="209223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41"/>
          <p:cNvSpPr/>
          <p:nvPr/>
        </p:nvSpPr>
        <p:spPr>
          <a:xfrm>
            <a:off x="0" y="-13960"/>
            <a:ext cx="12192000" cy="211532"/>
          </a:xfrm>
          <a:prstGeom prst="rect">
            <a:avLst/>
          </a:prstGeom>
          <a:solidFill>
            <a:srgbClr val="D4D1D1">
              <a:alpha val="2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4" name="Google Shape;384;p41"/>
          <p:cNvSpPr txBox="1"/>
          <p:nvPr>
            <p:ph idx="12" type="sldNum"/>
          </p:nvPr>
        </p:nvSpPr>
        <p:spPr>
          <a:xfrm>
            <a:off x="8610600" y="6282824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100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algn="r">
              <a:spcBef>
                <a:spcPts val="0"/>
              </a:spcBef>
              <a:buNone/>
              <a:defRPr sz="1100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algn="r">
              <a:spcBef>
                <a:spcPts val="0"/>
              </a:spcBef>
              <a:buNone/>
              <a:defRPr sz="1100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algn="r">
              <a:spcBef>
                <a:spcPts val="0"/>
              </a:spcBef>
              <a:buNone/>
              <a:defRPr sz="1100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algn="r">
              <a:spcBef>
                <a:spcPts val="0"/>
              </a:spcBef>
              <a:buNone/>
              <a:defRPr sz="1100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algn="r">
              <a:spcBef>
                <a:spcPts val="0"/>
              </a:spcBef>
              <a:buNone/>
              <a:defRPr sz="1100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algn="r">
              <a:spcBef>
                <a:spcPts val="0"/>
              </a:spcBef>
              <a:buNone/>
              <a:defRPr sz="1100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algn="r">
              <a:spcBef>
                <a:spcPts val="0"/>
              </a:spcBef>
              <a:buNone/>
              <a:defRPr sz="1100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algn="r">
              <a:spcBef>
                <a:spcPts val="0"/>
              </a:spcBef>
              <a:buNone/>
              <a:defRPr sz="1100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85" name="Google Shape;385;p41"/>
          <p:cNvSpPr txBox="1"/>
          <p:nvPr>
            <p:ph idx="2" type="title"/>
          </p:nvPr>
        </p:nvSpPr>
        <p:spPr>
          <a:xfrm>
            <a:off x="6306050" y="892369"/>
            <a:ext cx="5047800" cy="365100"/>
          </a:xfrm>
          <a:prstGeom prst="rect">
            <a:avLst/>
          </a:prstGeom>
        </p:spPr>
        <p:txBody>
          <a:bodyPr anchorCtr="0" anchor="ctr" bIns="45700" lIns="0" spcFirstLastPara="1" rIns="91425" wrap="square" tIns="457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b="1" sz="1600">
                <a:solidFill>
                  <a:srgbClr val="3F3F3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>
                <a:solidFill>
                  <a:srgbClr val="3F3F3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>
                <a:solidFill>
                  <a:srgbClr val="3F3F3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>
                <a:solidFill>
                  <a:srgbClr val="3F3F3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>
                <a:solidFill>
                  <a:srgbClr val="3F3F3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>
                <a:solidFill>
                  <a:srgbClr val="3F3F3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>
                <a:solidFill>
                  <a:srgbClr val="3F3F3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>
                <a:solidFill>
                  <a:srgbClr val="3F3F3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>
                <a:solidFill>
                  <a:srgbClr val="3F3F3F"/>
                </a:solidFill>
              </a:defRPr>
            </a:lvl9pPr>
          </a:lstStyle>
          <a:p/>
        </p:txBody>
      </p:sp>
      <p:sp>
        <p:nvSpPr>
          <p:cNvPr id="386" name="Google Shape;386;p41"/>
          <p:cNvSpPr txBox="1"/>
          <p:nvPr>
            <p:ph idx="1" type="subTitle"/>
          </p:nvPr>
        </p:nvSpPr>
        <p:spPr>
          <a:xfrm>
            <a:off x="6306050" y="1236719"/>
            <a:ext cx="5047800" cy="365100"/>
          </a:xfrm>
          <a:prstGeom prst="rect">
            <a:avLst/>
          </a:prstGeom>
        </p:spPr>
        <p:txBody>
          <a:bodyPr anchorCtr="0" anchor="ctr" bIns="45700" lIns="0" spcFirstLastPara="1" rIns="91425" wrap="square" tIns="45700">
            <a:noAutofit/>
          </a:bodyPr>
          <a:lstStyle>
            <a:lvl1pPr lvl="0"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</a:defRPr>
            </a:lvl1pPr>
            <a:lvl2pPr lvl="1"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792"/>
              <a:buNone/>
              <a:defRPr>
                <a:solidFill>
                  <a:srgbClr val="3F3F3F"/>
                </a:solidFill>
              </a:defRPr>
            </a:lvl2pPr>
            <a:lvl3pPr lvl="2"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760"/>
              <a:buNone/>
              <a:defRPr>
                <a:solidFill>
                  <a:srgbClr val="3F3F3F"/>
                </a:solidFill>
              </a:defRPr>
            </a:lvl3pPr>
            <a:lvl4pPr lvl="3"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568"/>
              <a:buNone/>
              <a:defRPr>
                <a:solidFill>
                  <a:srgbClr val="3F3F3F"/>
                </a:solidFill>
              </a:defRPr>
            </a:lvl4pPr>
            <a:lvl5pPr lvl="4"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568"/>
              <a:buNone/>
              <a:defRPr>
                <a:solidFill>
                  <a:srgbClr val="3F3F3F"/>
                </a:solidFill>
              </a:defRPr>
            </a:lvl5pPr>
            <a:lvl6pPr lvl="5"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550"/>
              <a:buNone/>
              <a:defRPr>
                <a:solidFill>
                  <a:srgbClr val="3F3F3F"/>
                </a:solidFill>
              </a:defRPr>
            </a:lvl6pPr>
            <a:lvl7pPr lvl="6"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>
                <a:solidFill>
                  <a:srgbClr val="3F3F3F"/>
                </a:solidFill>
              </a:defRPr>
            </a:lvl7pPr>
            <a:lvl8pPr lvl="7"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>
                <a:solidFill>
                  <a:srgbClr val="3F3F3F"/>
                </a:solidFill>
              </a:defRPr>
            </a:lvl8pPr>
            <a:lvl9pPr lvl="8"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>
                <a:solidFill>
                  <a:srgbClr val="3F3F3F"/>
                </a:solidFill>
              </a:defRPr>
            </a:lvl9pPr>
          </a:lstStyle>
          <a:p/>
        </p:txBody>
      </p:sp>
      <p:sp>
        <p:nvSpPr>
          <p:cNvPr id="387" name="Google Shape;387;p41"/>
          <p:cNvSpPr txBox="1"/>
          <p:nvPr>
            <p:ph idx="3" type="title"/>
          </p:nvPr>
        </p:nvSpPr>
        <p:spPr>
          <a:xfrm>
            <a:off x="6306050" y="1730569"/>
            <a:ext cx="5047800" cy="365100"/>
          </a:xfrm>
          <a:prstGeom prst="rect">
            <a:avLst/>
          </a:prstGeom>
        </p:spPr>
        <p:txBody>
          <a:bodyPr anchorCtr="0" anchor="ctr" bIns="45700" lIns="0" spcFirstLastPara="1" rIns="91425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b="1" sz="1600">
                <a:solidFill>
                  <a:srgbClr val="3F3F3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>
                <a:solidFill>
                  <a:srgbClr val="3F3F3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>
                <a:solidFill>
                  <a:srgbClr val="3F3F3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>
                <a:solidFill>
                  <a:srgbClr val="3F3F3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>
                <a:solidFill>
                  <a:srgbClr val="3F3F3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>
                <a:solidFill>
                  <a:srgbClr val="3F3F3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>
                <a:solidFill>
                  <a:srgbClr val="3F3F3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>
                <a:solidFill>
                  <a:srgbClr val="3F3F3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>
                <a:solidFill>
                  <a:srgbClr val="3F3F3F"/>
                </a:solidFill>
              </a:defRPr>
            </a:lvl9pPr>
          </a:lstStyle>
          <a:p/>
        </p:txBody>
      </p:sp>
      <p:sp>
        <p:nvSpPr>
          <p:cNvPr id="388" name="Google Shape;388;p41"/>
          <p:cNvSpPr txBox="1"/>
          <p:nvPr>
            <p:ph idx="4" type="subTitle"/>
          </p:nvPr>
        </p:nvSpPr>
        <p:spPr>
          <a:xfrm>
            <a:off x="6306050" y="2074919"/>
            <a:ext cx="5047800" cy="365100"/>
          </a:xfrm>
          <a:prstGeom prst="rect">
            <a:avLst/>
          </a:prstGeom>
        </p:spPr>
        <p:txBody>
          <a:bodyPr anchorCtr="0" anchor="ctr" bIns="45700" lIns="0" spcFirstLastPara="1" rIns="91425" wrap="square" tIns="45700">
            <a:noAutofit/>
          </a:bodyPr>
          <a:lstStyle>
            <a:lvl1pPr lvl="0" rtl="0"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</a:defRPr>
            </a:lvl1pPr>
            <a:lvl2pPr lvl="1" rtl="0"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792"/>
              <a:buNone/>
              <a:defRPr>
                <a:solidFill>
                  <a:srgbClr val="3F3F3F"/>
                </a:solidFill>
              </a:defRPr>
            </a:lvl2pPr>
            <a:lvl3pPr lvl="2" rtl="0"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760"/>
              <a:buNone/>
              <a:defRPr>
                <a:solidFill>
                  <a:srgbClr val="3F3F3F"/>
                </a:solidFill>
              </a:defRPr>
            </a:lvl3pPr>
            <a:lvl4pPr lvl="3" rtl="0"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568"/>
              <a:buNone/>
              <a:defRPr>
                <a:solidFill>
                  <a:srgbClr val="3F3F3F"/>
                </a:solidFill>
              </a:defRPr>
            </a:lvl4pPr>
            <a:lvl5pPr lvl="4" rtl="0"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568"/>
              <a:buNone/>
              <a:defRPr>
                <a:solidFill>
                  <a:srgbClr val="3F3F3F"/>
                </a:solidFill>
              </a:defRPr>
            </a:lvl5pPr>
            <a:lvl6pPr lvl="5" rtl="0"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550"/>
              <a:buNone/>
              <a:defRPr>
                <a:solidFill>
                  <a:srgbClr val="3F3F3F"/>
                </a:solidFill>
              </a:defRPr>
            </a:lvl6pPr>
            <a:lvl7pPr lvl="6" rtl="0"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>
                <a:solidFill>
                  <a:srgbClr val="3F3F3F"/>
                </a:solidFill>
              </a:defRPr>
            </a:lvl7pPr>
            <a:lvl8pPr lvl="7" rtl="0"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>
                <a:solidFill>
                  <a:srgbClr val="3F3F3F"/>
                </a:solidFill>
              </a:defRPr>
            </a:lvl8pPr>
            <a:lvl9pPr lvl="8" rtl="0"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>
                <a:solidFill>
                  <a:srgbClr val="3F3F3F"/>
                </a:solidFill>
              </a:defRPr>
            </a:lvl9pPr>
          </a:lstStyle>
          <a:p/>
        </p:txBody>
      </p:sp>
      <p:sp>
        <p:nvSpPr>
          <p:cNvPr id="389" name="Google Shape;389;p41"/>
          <p:cNvSpPr txBox="1"/>
          <p:nvPr>
            <p:ph idx="5" type="title"/>
          </p:nvPr>
        </p:nvSpPr>
        <p:spPr>
          <a:xfrm>
            <a:off x="6306050" y="2568769"/>
            <a:ext cx="5047800" cy="365100"/>
          </a:xfrm>
          <a:prstGeom prst="rect">
            <a:avLst/>
          </a:prstGeom>
        </p:spPr>
        <p:txBody>
          <a:bodyPr anchorCtr="0" anchor="ctr" bIns="45700" lIns="0" spcFirstLastPara="1" rIns="91425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b="1" sz="1600">
                <a:solidFill>
                  <a:srgbClr val="3F3F3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>
                <a:solidFill>
                  <a:srgbClr val="3F3F3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>
                <a:solidFill>
                  <a:srgbClr val="3F3F3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>
                <a:solidFill>
                  <a:srgbClr val="3F3F3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>
                <a:solidFill>
                  <a:srgbClr val="3F3F3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>
                <a:solidFill>
                  <a:srgbClr val="3F3F3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>
                <a:solidFill>
                  <a:srgbClr val="3F3F3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>
                <a:solidFill>
                  <a:srgbClr val="3F3F3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>
                <a:solidFill>
                  <a:srgbClr val="3F3F3F"/>
                </a:solidFill>
              </a:defRPr>
            </a:lvl9pPr>
          </a:lstStyle>
          <a:p/>
        </p:txBody>
      </p:sp>
      <p:sp>
        <p:nvSpPr>
          <p:cNvPr id="390" name="Google Shape;390;p41"/>
          <p:cNvSpPr txBox="1"/>
          <p:nvPr>
            <p:ph idx="6" type="subTitle"/>
          </p:nvPr>
        </p:nvSpPr>
        <p:spPr>
          <a:xfrm>
            <a:off x="6306050" y="2913119"/>
            <a:ext cx="5047800" cy="365100"/>
          </a:xfrm>
          <a:prstGeom prst="rect">
            <a:avLst/>
          </a:prstGeom>
        </p:spPr>
        <p:txBody>
          <a:bodyPr anchorCtr="0" anchor="ctr" bIns="45700" lIns="0" spcFirstLastPara="1" rIns="91425" wrap="square" tIns="45700">
            <a:noAutofit/>
          </a:bodyPr>
          <a:lstStyle>
            <a:lvl1pPr lvl="0" rtl="0"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</a:defRPr>
            </a:lvl1pPr>
            <a:lvl2pPr lvl="1" rtl="0"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792"/>
              <a:buNone/>
              <a:defRPr>
                <a:solidFill>
                  <a:srgbClr val="3F3F3F"/>
                </a:solidFill>
              </a:defRPr>
            </a:lvl2pPr>
            <a:lvl3pPr lvl="2" rtl="0"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760"/>
              <a:buNone/>
              <a:defRPr>
                <a:solidFill>
                  <a:srgbClr val="3F3F3F"/>
                </a:solidFill>
              </a:defRPr>
            </a:lvl3pPr>
            <a:lvl4pPr lvl="3" rtl="0"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568"/>
              <a:buNone/>
              <a:defRPr>
                <a:solidFill>
                  <a:srgbClr val="3F3F3F"/>
                </a:solidFill>
              </a:defRPr>
            </a:lvl4pPr>
            <a:lvl5pPr lvl="4" rtl="0"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568"/>
              <a:buNone/>
              <a:defRPr>
                <a:solidFill>
                  <a:srgbClr val="3F3F3F"/>
                </a:solidFill>
              </a:defRPr>
            </a:lvl5pPr>
            <a:lvl6pPr lvl="5" rtl="0"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550"/>
              <a:buNone/>
              <a:defRPr>
                <a:solidFill>
                  <a:srgbClr val="3F3F3F"/>
                </a:solidFill>
              </a:defRPr>
            </a:lvl6pPr>
            <a:lvl7pPr lvl="6" rtl="0"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>
                <a:solidFill>
                  <a:srgbClr val="3F3F3F"/>
                </a:solidFill>
              </a:defRPr>
            </a:lvl7pPr>
            <a:lvl8pPr lvl="7" rtl="0"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>
                <a:solidFill>
                  <a:srgbClr val="3F3F3F"/>
                </a:solidFill>
              </a:defRPr>
            </a:lvl8pPr>
            <a:lvl9pPr lvl="8" rtl="0"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>
                <a:solidFill>
                  <a:srgbClr val="3F3F3F"/>
                </a:solidFill>
              </a:defRPr>
            </a:lvl9pPr>
          </a:lstStyle>
          <a:p/>
        </p:txBody>
      </p:sp>
      <p:sp>
        <p:nvSpPr>
          <p:cNvPr id="391" name="Google Shape;391;p41"/>
          <p:cNvSpPr txBox="1"/>
          <p:nvPr>
            <p:ph idx="7" type="subTitle"/>
          </p:nvPr>
        </p:nvSpPr>
        <p:spPr>
          <a:xfrm>
            <a:off x="4516396" y="929691"/>
            <a:ext cx="1690800" cy="555900"/>
          </a:xfrm>
          <a:prstGeom prst="rect">
            <a:avLst/>
          </a:prstGeom>
        </p:spPr>
        <p:txBody>
          <a:bodyPr anchorCtr="0" anchor="t" bIns="45700" lIns="0" spcFirstLastPara="1" rIns="91425" wrap="square" tIns="45700">
            <a:noAutofit/>
          </a:bodyPr>
          <a:lstStyle>
            <a:lvl1pPr lvl="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83A4B"/>
              </a:buClr>
              <a:buSzPts val="1400"/>
              <a:buNone/>
              <a:defRPr b="1" sz="1400">
                <a:solidFill>
                  <a:srgbClr val="B83A4B"/>
                </a:solidFill>
              </a:defRPr>
            </a:lvl1pPr>
            <a:lvl2pPr lvl="1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B83A4B"/>
              </a:buClr>
              <a:buSzPts val="1792"/>
              <a:buNone/>
              <a:defRPr>
                <a:solidFill>
                  <a:srgbClr val="B83A4B"/>
                </a:solidFill>
              </a:defRPr>
            </a:lvl2pPr>
            <a:lvl3pPr lvl="2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B83A4B"/>
              </a:buClr>
              <a:buSzPts val="1760"/>
              <a:buNone/>
              <a:defRPr>
                <a:solidFill>
                  <a:srgbClr val="B83A4B"/>
                </a:solidFill>
              </a:defRPr>
            </a:lvl3pPr>
            <a:lvl4pPr lvl="3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B83A4B"/>
              </a:buClr>
              <a:buSzPts val="1568"/>
              <a:buNone/>
              <a:defRPr>
                <a:solidFill>
                  <a:srgbClr val="B83A4B"/>
                </a:solidFill>
              </a:defRPr>
            </a:lvl4pPr>
            <a:lvl5pPr lvl="4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B83A4B"/>
              </a:buClr>
              <a:buSzPts val="1568"/>
              <a:buNone/>
              <a:defRPr>
                <a:solidFill>
                  <a:srgbClr val="B83A4B"/>
                </a:solidFill>
              </a:defRPr>
            </a:lvl5pPr>
            <a:lvl6pPr lvl="5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B83A4B"/>
              </a:buClr>
              <a:buSzPts val="1550"/>
              <a:buNone/>
              <a:defRPr>
                <a:solidFill>
                  <a:srgbClr val="B83A4B"/>
                </a:solidFill>
              </a:defRPr>
            </a:lvl6pPr>
            <a:lvl7pPr lvl="6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B83A4B"/>
              </a:buClr>
              <a:buSzPts val="1800"/>
              <a:buNone/>
              <a:defRPr>
                <a:solidFill>
                  <a:srgbClr val="B83A4B"/>
                </a:solidFill>
              </a:defRPr>
            </a:lvl7pPr>
            <a:lvl8pPr lvl="7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B83A4B"/>
              </a:buClr>
              <a:buSzPts val="1800"/>
              <a:buNone/>
              <a:defRPr>
                <a:solidFill>
                  <a:srgbClr val="B83A4B"/>
                </a:solidFill>
              </a:defRPr>
            </a:lvl8pPr>
            <a:lvl9pPr lvl="8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B83A4B"/>
              </a:buClr>
              <a:buSzPts val="1800"/>
              <a:buNone/>
              <a:defRPr>
                <a:solidFill>
                  <a:srgbClr val="B83A4B"/>
                </a:solidFill>
              </a:defRPr>
            </a:lvl9pPr>
          </a:lstStyle>
          <a:p/>
        </p:txBody>
      </p:sp>
      <p:sp>
        <p:nvSpPr>
          <p:cNvPr id="392" name="Google Shape;392;p41"/>
          <p:cNvSpPr txBox="1"/>
          <p:nvPr>
            <p:ph idx="8" type="subTitle"/>
          </p:nvPr>
        </p:nvSpPr>
        <p:spPr>
          <a:xfrm>
            <a:off x="4516396" y="1766993"/>
            <a:ext cx="1690800" cy="555900"/>
          </a:xfrm>
          <a:prstGeom prst="rect">
            <a:avLst/>
          </a:prstGeom>
        </p:spPr>
        <p:txBody>
          <a:bodyPr anchorCtr="0" anchor="t" bIns="45700" lIns="0" spcFirstLastPara="1" rIns="91425" wrap="square" tIns="45700">
            <a:noAutofit/>
          </a:bodyPr>
          <a:lstStyle>
            <a:lvl1pPr lvl="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83A4B"/>
              </a:buClr>
              <a:buSzPts val="1400"/>
              <a:buNone/>
              <a:defRPr b="1" sz="1400">
                <a:solidFill>
                  <a:srgbClr val="B83A4B"/>
                </a:solidFill>
              </a:defRPr>
            </a:lvl1pPr>
            <a:lvl2pPr lvl="1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B83A4B"/>
              </a:buClr>
              <a:buSzPts val="1792"/>
              <a:buNone/>
              <a:defRPr>
                <a:solidFill>
                  <a:srgbClr val="B83A4B"/>
                </a:solidFill>
              </a:defRPr>
            </a:lvl2pPr>
            <a:lvl3pPr lvl="2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B83A4B"/>
              </a:buClr>
              <a:buSzPts val="1760"/>
              <a:buNone/>
              <a:defRPr>
                <a:solidFill>
                  <a:srgbClr val="B83A4B"/>
                </a:solidFill>
              </a:defRPr>
            </a:lvl3pPr>
            <a:lvl4pPr lvl="3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B83A4B"/>
              </a:buClr>
              <a:buSzPts val="1568"/>
              <a:buNone/>
              <a:defRPr>
                <a:solidFill>
                  <a:srgbClr val="B83A4B"/>
                </a:solidFill>
              </a:defRPr>
            </a:lvl4pPr>
            <a:lvl5pPr lvl="4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B83A4B"/>
              </a:buClr>
              <a:buSzPts val="1568"/>
              <a:buNone/>
              <a:defRPr>
                <a:solidFill>
                  <a:srgbClr val="B83A4B"/>
                </a:solidFill>
              </a:defRPr>
            </a:lvl5pPr>
            <a:lvl6pPr lvl="5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B83A4B"/>
              </a:buClr>
              <a:buSzPts val="1550"/>
              <a:buNone/>
              <a:defRPr>
                <a:solidFill>
                  <a:srgbClr val="B83A4B"/>
                </a:solidFill>
              </a:defRPr>
            </a:lvl6pPr>
            <a:lvl7pPr lvl="6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B83A4B"/>
              </a:buClr>
              <a:buSzPts val="1800"/>
              <a:buNone/>
              <a:defRPr>
                <a:solidFill>
                  <a:srgbClr val="B83A4B"/>
                </a:solidFill>
              </a:defRPr>
            </a:lvl7pPr>
            <a:lvl8pPr lvl="7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B83A4B"/>
              </a:buClr>
              <a:buSzPts val="1800"/>
              <a:buNone/>
              <a:defRPr>
                <a:solidFill>
                  <a:srgbClr val="B83A4B"/>
                </a:solidFill>
              </a:defRPr>
            </a:lvl8pPr>
            <a:lvl9pPr lvl="8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B83A4B"/>
              </a:buClr>
              <a:buSzPts val="1800"/>
              <a:buNone/>
              <a:defRPr>
                <a:solidFill>
                  <a:srgbClr val="B83A4B"/>
                </a:solidFill>
              </a:defRPr>
            </a:lvl9pPr>
          </a:lstStyle>
          <a:p/>
        </p:txBody>
      </p:sp>
      <p:sp>
        <p:nvSpPr>
          <p:cNvPr id="393" name="Google Shape;393;p41"/>
          <p:cNvSpPr txBox="1"/>
          <p:nvPr>
            <p:ph idx="9" type="subTitle"/>
          </p:nvPr>
        </p:nvSpPr>
        <p:spPr>
          <a:xfrm>
            <a:off x="4517133" y="2597093"/>
            <a:ext cx="1690800" cy="555900"/>
          </a:xfrm>
          <a:prstGeom prst="rect">
            <a:avLst/>
          </a:prstGeom>
        </p:spPr>
        <p:txBody>
          <a:bodyPr anchorCtr="0" anchor="t" bIns="45700" lIns="0" spcFirstLastPara="1" rIns="91425" wrap="square" tIns="45700">
            <a:noAutofit/>
          </a:bodyPr>
          <a:lstStyle>
            <a:lvl1pPr lvl="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83A4B"/>
              </a:buClr>
              <a:buSzPts val="1400"/>
              <a:buNone/>
              <a:defRPr b="1" sz="1400">
                <a:solidFill>
                  <a:srgbClr val="B83A4B"/>
                </a:solidFill>
              </a:defRPr>
            </a:lvl1pPr>
            <a:lvl2pPr lvl="1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B83A4B"/>
              </a:buClr>
              <a:buSzPts val="1792"/>
              <a:buNone/>
              <a:defRPr>
                <a:solidFill>
                  <a:srgbClr val="B83A4B"/>
                </a:solidFill>
              </a:defRPr>
            </a:lvl2pPr>
            <a:lvl3pPr lvl="2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B83A4B"/>
              </a:buClr>
              <a:buSzPts val="1760"/>
              <a:buNone/>
              <a:defRPr>
                <a:solidFill>
                  <a:srgbClr val="B83A4B"/>
                </a:solidFill>
              </a:defRPr>
            </a:lvl3pPr>
            <a:lvl4pPr lvl="3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B83A4B"/>
              </a:buClr>
              <a:buSzPts val="1568"/>
              <a:buNone/>
              <a:defRPr>
                <a:solidFill>
                  <a:srgbClr val="B83A4B"/>
                </a:solidFill>
              </a:defRPr>
            </a:lvl4pPr>
            <a:lvl5pPr lvl="4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B83A4B"/>
              </a:buClr>
              <a:buSzPts val="1568"/>
              <a:buNone/>
              <a:defRPr>
                <a:solidFill>
                  <a:srgbClr val="B83A4B"/>
                </a:solidFill>
              </a:defRPr>
            </a:lvl5pPr>
            <a:lvl6pPr lvl="5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B83A4B"/>
              </a:buClr>
              <a:buSzPts val="1550"/>
              <a:buNone/>
              <a:defRPr>
                <a:solidFill>
                  <a:srgbClr val="B83A4B"/>
                </a:solidFill>
              </a:defRPr>
            </a:lvl6pPr>
            <a:lvl7pPr lvl="6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B83A4B"/>
              </a:buClr>
              <a:buSzPts val="1800"/>
              <a:buNone/>
              <a:defRPr>
                <a:solidFill>
                  <a:srgbClr val="B83A4B"/>
                </a:solidFill>
              </a:defRPr>
            </a:lvl7pPr>
            <a:lvl8pPr lvl="7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B83A4B"/>
              </a:buClr>
              <a:buSzPts val="1800"/>
              <a:buNone/>
              <a:defRPr>
                <a:solidFill>
                  <a:srgbClr val="B83A4B"/>
                </a:solidFill>
              </a:defRPr>
            </a:lvl8pPr>
            <a:lvl9pPr lvl="8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B83A4B"/>
              </a:buClr>
              <a:buSzPts val="1800"/>
              <a:buNone/>
              <a:defRPr>
                <a:solidFill>
                  <a:srgbClr val="B83A4B"/>
                </a:solidFill>
              </a:defRPr>
            </a:lvl9pPr>
          </a:lstStyle>
          <a:p/>
        </p:txBody>
      </p:sp>
      <p:sp>
        <p:nvSpPr>
          <p:cNvPr id="394" name="Google Shape;394;p41"/>
          <p:cNvSpPr txBox="1"/>
          <p:nvPr>
            <p:ph idx="13" type="title"/>
          </p:nvPr>
        </p:nvSpPr>
        <p:spPr>
          <a:xfrm>
            <a:off x="6306797" y="3405313"/>
            <a:ext cx="5047800" cy="365100"/>
          </a:xfrm>
          <a:prstGeom prst="rect">
            <a:avLst/>
          </a:prstGeom>
        </p:spPr>
        <p:txBody>
          <a:bodyPr anchorCtr="0" anchor="ctr" bIns="45700" lIns="0" spcFirstLastPara="1" rIns="91425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b="1" sz="1600">
                <a:solidFill>
                  <a:srgbClr val="3F3F3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>
                <a:solidFill>
                  <a:srgbClr val="3F3F3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>
                <a:solidFill>
                  <a:srgbClr val="3F3F3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>
                <a:solidFill>
                  <a:srgbClr val="3F3F3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>
                <a:solidFill>
                  <a:srgbClr val="3F3F3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>
                <a:solidFill>
                  <a:srgbClr val="3F3F3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>
                <a:solidFill>
                  <a:srgbClr val="3F3F3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>
                <a:solidFill>
                  <a:srgbClr val="3F3F3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>
                <a:solidFill>
                  <a:srgbClr val="3F3F3F"/>
                </a:solidFill>
              </a:defRPr>
            </a:lvl9pPr>
          </a:lstStyle>
          <a:p/>
        </p:txBody>
      </p:sp>
      <p:sp>
        <p:nvSpPr>
          <p:cNvPr id="395" name="Google Shape;395;p41"/>
          <p:cNvSpPr txBox="1"/>
          <p:nvPr>
            <p:ph idx="14" type="subTitle"/>
          </p:nvPr>
        </p:nvSpPr>
        <p:spPr>
          <a:xfrm>
            <a:off x="6306797" y="3749663"/>
            <a:ext cx="5047800" cy="365100"/>
          </a:xfrm>
          <a:prstGeom prst="rect">
            <a:avLst/>
          </a:prstGeom>
        </p:spPr>
        <p:txBody>
          <a:bodyPr anchorCtr="0" anchor="ctr" bIns="45700" lIns="0" spcFirstLastPara="1" rIns="91425" wrap="square" tIns="45700">
            <a:noAutofit/>
          </a:bodyPr>
          <a:lstStyle>
            <a:lvl1pPr lvl="0" rtl="0"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</a:defRPr>
            </a:lvl1pPr>
            <a:lvl2pPr lvl="1" rtl="0"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792"/>
              <a:buNone/>
              <a:defRPr>
                <a:solidFill>
                  <a:srgbClr val="3F3F3F"/>
                </a:solidFill>
              </a:defRPr>
            </a:lvl2pPr>
            <a:lvl3pPr lvl="2" rtl="0"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760"/>
              <a:buNone/>
              <a:defRPr>
                <a:solidFill>
                  <a:srgbClr val="3F3F3F"/>
                </a:solidFill>
              </a:defRPr>
            </a:lvl3pPr>
            <a:lvl4pPr lvl="3" rtl="0"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568"/>
              <a:buNone/>
              <a:defRPr>
                <a:solidFill>
                  <a:srgbClr val="3F3F3F"/>
                </a:solidFill>
              </a:defRPr>
            </a:lvl4pPr>
            <a:lvl5pPr lvl="4" rtl="0"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568"/>
              <a:buNone/>
              <a:defRPr>
                <a:solidFill>
                  <a:srgbClr val="3F3F3F"/>
                </a:solidFill>
              </a:defRPr>
            </a:lvl5pPr>
            <a:lvl6pPr lvl="5" rtl="0"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550"/>
              <a:buNone/>
              <a:defRPr>
                <a:solidFill>
                  <a:srgbClr val="3F3F3F"/>
                </a:solidFill>
              </a:defRPr>
            </a:lvl6pPr>
            <a:lvl7pPr lvl="6" rtl="0"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>
                <a:solidFill>
                  <a:srgbClr val="3F3F3F"/>
                </a:solidFill>
              </a:defRPr>
            </a:lvl7pPr>
            <a:lvl8pPr lvl="7" rtl="0"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>
                <a:solidFill>
                  <a:srgbClr val="3F3F3F"/>
                </a:solidFill>
              </a:defRPr>
            </a:lvl8pPr>
            <a:lvl9pPr lvl="8" rtl="0"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>
                <a:solidFill>
                  <a:srgbClr val="3F3F3F"/>
                </a:solidFill>
              </a:defRPr>
            </a:lvl9pPr>
          </a:lstStyle>
          <a:p/>
        </p:txBody>
      </p:sp>
      <p:sp>
        <p:nvSpPr>
          <p:cNvPr id="396" name="Google Shape;396;p41"/>
          <p:cNvSpPr txBox="1"/>
          <p:nvPr>
            <p:ph idx="15" type="title"/>
          </p:nvPr>
        </p:nvSpPr>
        <p:spPr>
          <a:xfrm>
            <a:off x="6306797" y="4243513"/>
            <a:ext cx="5047800" cy="365100"/>
          </a:xfrm>
          <a:prstGeom prst="rect">
            <a:avLst/>
          </a:prstGeom>
        </p:spPr>
        <p:txBody>
          <a:bodyPr anchorCtr="0" anchor="ctr" bIns="45700" lIns="0" spcFirstLastPara="1" rIns="91425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b="1" sz="1600">
                <a:solidFill>
                  <a:srgbClr val="3F3F3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>
                <a:solidFill>
                  <a:srgbClr val="3F3F3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>
                <a:solidFill>
                  <a:srgbClr val="3F3F3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>
                <a:solidFill>
                  <a:srgbClr val="3F3F3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>
                <a:solidFill>
                  <a:srgbClr val="3F3F3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>
                <a:solidFill>
                  <a:srgbClr val="3F3F3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>
                <a:solidFill>
                  <a:srgbClr val="3F3F3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>
                <a:solidFill>
                  <a:srgbClr val="3F3F3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>
                <a:solidFill>
                  <a:srgbClr val="3F3F3F"/>
                </a:solidFill>
              </a:defRPr>
            </a:lvl9pPr>
          </a:lstStyle>
          <a:p/>
        </p:txBody>
      </p:sp>
      <p:sp>
        <p:nvSpPr>
          <p:cNvPr id="397" name="Google Shape;397;p41"/>
          <p:cNvSpPr txBox="1"/>
          <p:nvPr>
            <p:ph idx="16" type="subTitle"/>
          </p:nvPr>
        </p:nvSpPr>
        <p:spPr>
          <a:xfrm>
            <a:off x="6306797" y="4587863"/>
            <a:ext cx="5047800" cy="365100"/>
          </a:xfrm>
          <a:prstGeom prst="rect">
            <a:avLst/>
          </a:prstGeom>
        </p:spPr>
        <p:txBody>
          <a:bodyPr anchorCtr="0" anchor="ctr" bIns="45700" lIns="0" spcFirstLastPara="1" rIns="91425" wrap="square" tIns="45700">
            <a:noAutofit/>
          </a:bodyPr>
          <a:lstStyle>
            <a:lvl1pPr lvl="0" rtl="0"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</a:defRPr>
            </a:lvl1pPr>
            <a:lvl2pPr lvl="1" rtl="0"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792"/>
              <a:buNone/>
              <a:defRPr>
                <a:solidFill>
                  <a:srgbClr val="3F3F3F"/>
                </a:solidFill>
              </a:defRPr>
            </a:lvl2pPr>
            <a:lvl3pPr lvl="2" rtl="0"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760"/>
              <a:buNone/>
              <a:defRPr>
                <a:solidFill>
                  <a:srgbClr val="3F3F3F"/>
                </a:solidFill>
              </a:defRPr>
            </a:lvl3pPr>
            <a:lvl4pPr lvl="3" rtl="0"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568"/>
              <a:buNone/>
              <a:defRPr>
                <a:solidFill>
                  <a:srgbClr val="3F3F3F"/>
                </a:solidFill>
              </a:defRPr>
            </a:lvl4pPr>
            <a:lvl5pPr lvl="4" rtl="0"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568"/>
              <a:buNone/>
              <a:defRPr>
                <a:solidFill>
                  <a:srgbClr val="3F3F3F"/>
                </a:solidFill>
              </a:defRPr>
            </a:lvl5pPr>
            <a:lvl6pPr lvl="5" rtl="0"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550"/>
              <a:buNone/>
              <a:defRPr>
                <a:solidFill>
                  <a:srgbClr val="3F3F3F"/>
                </a:solidFill>
              </a:defRPr>
            </a:lvl6pPr>
            <a:lvl7pPr lvl="6" rtl="0"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>
                <a:solidFill>
                  <a:srgbClr val="3F3F3F"/>
                </a:solidFill>
              </a:defRPr>
            </a:lvl7pPr>
            <a:lvl8pPr lvl="7" rtl="0"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>
                <a:solidFill>
                  <a:srgbClr val="3F3F3F"/>
                </a:solidFill>
              </a:defRPr>
            </a:lvl8pPr>
            <a:lvl9pPr lvl="8" rtl="0"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>
                <a:solidFill>
                  <a:srgbClr val="3F3F3F"/>
                </a:solidFill>
              </a:defRPr>
            </a:lvl9pPr>
          </a:lstStyle>
          <a:p/>
        </p:txBody>
      </p:sp>
      <p:sp>
        <p:nvSpPr>
          <p:cNvPr id="398" name="Google Shape;398;p41"/>
          <p:cNvSpPr txBox="1"/>
          <p:nvPr>
            <p:ph idx="17" type="title"/>
          </p:nvPr>
        </p:nvSpPr>
        <p:spPr>
          <a:xfrm>
            <a:off x="6306797" y="5081713"/>
            <a:ext cx="5047800" cy="365100"/>
          </a:xfrm>
          <a:prstGeom prst="rect">
            <a:avLst/>
          </a:prstGeom>
        </p:spPr>
        <p:txBody>
          <a:bodyPr anchorCtr="0" anchor="ctr" bIns="45700" lIns="0" spcFirstLastPara="1" rIns="91425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b="1" sz="1600">
                <a:solidFill>
                  <a:srgbClr val="3F3F3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>
                <a:solidFill>
                  <a:srgbClr val="3F3F3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>
                <a:solidFill>
                  <a:srgbClr val="3F3F3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>
                <a:solidFill>
                  <a:srgbClr val="3F3F3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>
                <a:solidFill>
                  <a:srgbClr val="3F3F3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>
                <a:solidFill>
                  <a:srgbClr val="3F3F3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>
                <a:solidFill>
                  <a:srgbClr val="3F3F3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>
                <a:solidFill>
                  <a:srgbClr val="3F3F3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>
                <a:solidFill>
                  <a:srgbClr val="3F3F3F"/>
                </a:solidFill>
              </a:defRPr>
            </a:lvl9pPr>
          </a:lstStyle>
          <a:p/>
        </p:txBody>
      </p:sp>
      <p:sp>
        <p:nvSpPr>
          <p:cNvPr id="399" name="Google Shape;399;p41"/>
          <p:cNvSpPr txBox="1"/>
          <p:nvPr>
            <p:ph idx="18" type="subTitle"/>
          </p:nvPr>
        </p:nvSpPr>
        <p:spPr>
          <a:xfrm>
            <a:off x="6306797" y="5426063"/>
            <a:ext cx="5047800" cy="365100"/>
          </a:xfrm>
          <a:prstGeom prst="rect">
            <a:avLst/>
          </a:prstGeom>
        </p:spPr>
        <p:txBody>
          <a:bodyPr anchorCtr="0" anchor="ctr" bIns="45700" lIns="0" spcFirstLastPara="1" rIns="91425" wrap="square" tIns="45700">
            <a:noAutofit/>
          </a:bodyPr>
          <a:lstStyle>
            <a:lvl1pPr lvl="0" rtl="0"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</a:defRPr>
            </a:lvl1pPr>
            <a:lvl2pPr lvl="1" rtl="0"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792"/>
              <a:buNone/>
              <a:defRPr>
                <a:solidFill>
                  <a:srgbClr val="3F3F3F"/>
                </a:solidFill>
              </a:defRPr>
            </a:lvl2pPr>
            <a:lvl3pPr lvl="2" rtl="0"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760"/>
              <a:buNone/>
              <a:defRPr>
                <a:solidFill>
                  <a:srgbClr val="3F3F3F"/>
                </a:solidFill>
              </a:defRPr>
            </a:lvl3pPr>
            <a:lvl4pPr lvl="3" rtl="0"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568"/>
              <a:buNone/>
              <a:defRPr>
                <a:solidFill>
                  <a:srgbClr val="3F3F3F"/>
                </a:solidFill>
              </a:defRPr>
            </a:lvl4pPr>
            <a:lvl5pPr lvl="4" rtl="0"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568"/>
              <a:buNone/>
              <a:defRPr>
                <a:solidFill>
                  <a:srgbClr val="3F3F3F"/>
                </a:solidFill>
              </a:defRPr>
            </a:lvl5pPr>
            <a:lvl6pPr lvl="5" rtl="0"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550"/>
              <a:buNone/>
              <a:defRPr>
                <a:solidFill>
                  <a:srgbClr val="3F3F3F"/>
                </a:solidFill>
              </a:defRPr>
            </a:lvl6pPr>
            <a:lvl7pPr lvl="6" rtl="0"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>
                <a:solidFill>
                  <a:srgbClr val="3F3F3F"/>
                </a:solidFill>
              </a:defRPr>
            </a:lvl7pPr>
            <a:lvl8pPr lvl="7" rtl="0"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>
                <a:solidFill>
                  <a:srgbClr val="3F3F3F"/>
                </a:solidFill>
              </a:defRPr>
            </a:lvl8pPr>
            <a:lvl9pPr lvl="8" rtl="0"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>
                <a:solidFill>
                  <a:srgbClr val="3F3F3F"/>
                </a:solidFill>
              </a:defRPr>
            </a:lvl9pPr>
          </a:lstStyle>
          <a:p/>
        </p:txBody>
      </p:sp>
      <p:sp>
        <p:nvSpPr>
          <p:cNvPr id="400" name="Google Shape;400;p41"/>
          <p:cNvSpPr txBox="1"/>
          <p:nvPr>
            <p:ph idx="19" type="subTitle"/>
          </p:nvPr>
        </p:nvSpPr>
        <p:spPr>
          <a:xfrm>
            <a:off x="4517143" y="3442634"/>
            <a:ext cx="1690800" cy="555900"/>
          </a:xfrm>
          <a:prstGeom prst="rect">
            <a:avLst/>
          </a:prstGeom>
        </p:spPr>
        <p:txBody>
          <a:bodyPr anchorCtr="0" anchor="t" bIns="45700" lIns="0" spcFirstLastPara="1" rIns="91425" wrap="square" tIns="45700">
            <a:noAutofit/>
          </a:bodyPr>
          <a:lstStyle>
            <a:lvl1pPr lvl="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83A4B"/>
              </a:buClr>
              <a:buSzPts val="1400"/>
              <a:buNone/>
              <a:defRPr b="1" sz="1400">
                <a:solidFill>
                  <a:srgbClr val="B83A4B"/>
                </a:solidFill>
              </a:defRPr>
            </a:lvl1pPr>
            <a:lvl2pPr lvl="1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B83A4B"/>
              </a:buClr>
              <a:buSzPts val="1792"/>
              <a:buNone/>
              <a:defRPr>
                <a:solidFill>
                  <a:srgbClr val="B83A4B"/>
                </a:solidFill>
              </a:defRPr>
            </a:lvl2pPr>
            <a:lvl3pPr lvl="2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B83A4B"/>
              </a:buClr>
              <a:buSzPts val="1760"/>
              <a:buNone/>
              <a:defRPr>
                <a:solidFill>
                  <a:srgbClr val="B83A4B"/>
                </a:solidFill>
              </a:defRPr>
            </a:lvl3pPr>
            <a:lvl4pPr lvl="3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B83A4B"/>
              </a:buClr>
              <a:buSzPts val="1568"/>
              <a:buNone/>
              <a:defRPr>
                <a:solidFill>
                  <a:srgbClr val="B83A4B"/>
                </a:solidFill>
              </a:defRPr>
            </a:lvl4pPr>
            <a:lvl5pPr lvl="4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B83A4B"/>
              </a:buClr>
              <a:buSzPts val="1568"/>
              <a:buNone/>
              <a:defRPr>
                <a:solidFill>
                  <a:srgbClr val="B83A4B"/>
                </a:solidFill>
              </a:defRPr>
            </a:lvl5pPr>
            <a:lvl6pPr lvl="5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B83A4B"/>
              </a:buClr>
              <a:buSzPts val="1550"/>
              <a:buNone/>
              <a:defRPr>
                <a:solidFill>
                  <a:srgbClr val="B83A4B"/>
                </a:solidFill>
              </a:defRPr>
            </a:lvl6pPr>
            <a:lvl7pPr lvl="6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B83A4B"/>
              </a:buClr>
              <a:buSzPts val="1800"/>
              <a:buNone/>
              <a:defRPr>
                <a:solidFill>
                  <a:srgbClr val="B83A4B"/>
                </a:solidFill>
              </a:defRPr>
            </a:lvl7pPr>
            <a:lvl8pPr lvl="7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B83A4B"/>
              </a:buClr>
              <a:buSzPts val="1800"/>
              <a:buNone/>
              <a:defRPr>
                <a:solidFill>
                  <a:srgbClr val="B83A4B"/>
                </a:solidFill>
              </a:defRPr>
            </a:lvl8pPr>
            <a:lvl9pPr lvl="8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B83A4B"/>
              </a:buClr>
              <a:buSzPts val="1800"/>
              <a:buNone/>
              <a:defRPr>
                <a:solidFill>
                  <a:srgbClr val="B83A4B"/>
                </a:solidFill>
              </a:defRPr>
            </a:lvl9pPr>
          </a:lstStyle>
          <a:p/>
        </p:txBody>
      </p:sp>
      <p:sp>
        <p:nvSpPr>
          <p:cNvPr id="401" name="Google Shape;401;p41"/>
          <p:cNvSpPr txBox="1"/>
          <p:nvPr>
            <p:ph idx="20" type="subTitle"/>
          </p:nvPr>
        </p:nvSpPr>
        <p:spPr>
          <a:xfrm>
            <a:off x="4517143" y="4279937"/>
            <a:ext cx="1690800" cy="555900"/>
          </a:xfrm>
          <a:prstGeom prst="rect">
            <a:avLst/>
          </a:prstGeom>
        </p:spPr>
        <p:txBody>
          <a:bodyPr anchorCtr="0" anchor="t" bIns="45700" lIns="0" spcFirstLastPara="1" rIns="91425" wrap="square" tIns="45700">
            <a:noAutofit/>
          </a:bodyPr>
          <a:lstStyle>
            <a:lvl1pPr lvl="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83A4B"/>
              </a:buClr>
              <a:buSzPts val="1400"/>
              <a:buNone/>
              <a:defRPr b="1" sz="1400">
                <a:solidFill>
                  <a:srgbClr val="B83A4B"/>
                </a:solidFill>
              </a:defRPr>
            </a:lvl1pPr>
            <a:lvl2pPr lvl="1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B83A4B"/>
              </a:buClr>
              <a:buSzPts val="1792"/>
              <a:buNone/>
              <a:defRPr>
                <a:solidFill>
                  <a:srgbClr val="B83A4B"/>
                </a:solidFill>
              </a:defRPr>
            </a:lvl2pPr>
            <a:lvl3pPr lvl="2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B83A4B"/>
              </a:buClr>
              <a:buSzPts val="1760"/>
              <a:buNone/>
              <a:defRPr>
                <a:solidFill>
                  <a:srgbClr val="B83A4B"/>
                </a:solidFill>
              </a:defRPr>
            </a:lvl3pPr>
            <a:lvl4pPr lvl="3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B83A4B"/>
              </a:buClr>
              <a:buSzPts val="1568"/>
              <a:buNone/>
              <a:defRPr>
                <a:solidFill>
                  <a:srgbClr val="B83A4B"/>
                </a:solidFill>
              </a:defRPr>
            </a:lvl4pPr>
            <a:lvl5pPr lvl="4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B83A4B"/>
              </a:buClr>
              <a:buSzPts val="1568"/>
              <a:buNone/>
              <a:defRPr>
                <a:solidFill>
                  <a:srgbClr val="B83A4B"/>
                </a:solidFill>
              </a:defRPr>
            </a:lvl5pPr>
            <a:lvl6pPr lvl="5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B83A4B"/>
              </a:buClr>
              <a:buSzPts val="1550"/>
              <a:buNone/>
              <a:defRPr>
                <a:solidFill>
                  <a:srgbClr val="B83A4B"/>
                </a:solidFill>
              </a:defRPr>
            </a:lvl6pPr>
            <a:lvl7pPr lvl="6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B83A4B"/>
              </a:buClr>
              <a:buSzPts val="1800"/>
              <a:buNone/>
              <a:defRPr>
                <a:solidFill>
                  <a:srgbClr val="B83A4B"/>
                </a:solidFill>
              </a:defRPr>
            </a:lvl7pPr>
            <a:lvl8pPr lvl="7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B83A4B"/>
              </a:buClr>
              <a:buSzPts val="1800"/>
              <a:buNone/>
              <a:defRPr>
                <a:solidFill>
                  <a:srgbClr val="B83A4B"/>
                </a:solidFill>
              </a:defRPr>
            </a:lvl8pPr>
            <a:lvl9pPr lvl="8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B83A4B"/>
              </a:buClr>
              <a:buSzPts val="1800"/>
              <a:buNone/>
              <a:defRPr>
                <a:solidFill>
                  <a:srgbClr val="B83A4B"/>
                </a:solidFill>
              </a:defRPr>
            </a:lvl9pPr>
          </a:lstStyle>
          <a:p/>
        </p:txBody>
      </p:sp>
      <p:sp>
        <p:nvSpPr>
          <p:cNvPr id="402" name="Google Shape;402;p41"/>
          <p:cNvSpPr txBox="1"/>
          <p:nvPr>
            <p:ph idx="21" type="subTitle"/>
          </p:nvPr>
        </p:nvSpPr>
        <p:spPr>
          <a:xfrm>
            <a:off x="4517880" y="5110037"/>
            <a:ext cx="1690800" cy="555900"/>
          </a:xfrm>
          <a:prstGeom prst="rect">
            <a:avLst/>
          </a:prstGeom>
        </p:spPr>
        <p:txBody>
          <a:bodyPr anchorCtr="0" anchor="t" bIns="45700" lIns="0" spcFirstLastPara="1" rIns="91425" wrap="square" tIns="45700">
            <a:noAutofit/>
          </a:bodyPr>
          <a:lstStyle>
            <a:lvl1pPr lvl="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83A4B"/>
              </a:buClr>
              <a:buSzPts val="1400"/>
              <a:buNone/>
              <a:defRPr b="1" sz="1400">
                <a:solidFill>
                  <a:srgbClr val="B83A4B"/>
                </a:solidFill>
              </a:defRPr>
            </a:lvl1pPr>
            <a:lvl2pPr lvl="1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B83A4B"/>
              </a:buClr>
              <a:buSzPts val="1792"/>
              <a:buNone/>
              <a:defRPr>
                <a:solidFill>
                  <a:srgbClr val="B83A4B"/>
                </a:solidFill>
              </a:defRPr>
            </a:lvl2pPr>
            <a:lvl3pPr lvl="2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B83A4B"/>
              </a:buClr>
              <a:buSzPts val="1760"/>
              <a:buNone/>
              <a:defRPr>
                <a:solidFill>
                  <a:srgbClr val="B83A4B"/>
                </a:solidFill>
              </a:defRPr>
            </a:lvl3pPr>
            <a:lvl4pPr lvl="3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B83A4B"/>
              </a:buClr>
              <a:buSzPts val="1568"/>
              <a:buNone/>
              <a:defRPr>
                <a:solidFill>
                  <a:srgbClr val="B83A4B"/>
                </a:solidFill>
              </a:defRPr>
            </a:lvl4pPr>
            <a:lvl5pPr lvl="4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B83A4B"/>
              </a:buClr>
              <a:buSzPts val="1568"/>
              <a:buNone/>
              <a:defRPr>
                <a:solidFill>
                  <a:srgbClr val="B83A4B"/>
                </a:solidFill>
              </a:defRPr>
            </a:lvl5pPr>
            <a:lvl6pPr lvl="5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B83A4B"/>
              </a:buClr>
              <a:buSzPts val="1550"/>
              <a:buNone/>
              <a:defRPr>
                <a:solidFill>
                  <a:srgbClr val="B83A4B"/>
                </a:solidFill>
              </a:defRPr>
            </a:lvl6pPr>
            <a:lvl7pPr lvl="6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B83A4B"/>
              </a:buClr>
              <a:buSzPts val="1800"/>
              <a:buNone/>
              <a:defRPr>
                <a:solidFill>
                  <a:srgbClr val="B83A4B"/>
                </a:solidFill>
              </a:defRPr>
            </a:lvl7pPr>
            <a:lvl8pPr lvl="7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B83A4B"/>
              </a:buClr>
              <a:buSzPts val="1800"/>
              <a:buNone/>
              <a:defRPr>
                <a:solidFill>
                  <a:srgbClr val="B83A4B"/>
                </a:solidFill>
              </a:defRPr>
            </a:lvl8pPr>
            <a:lvl9pPr lvl="8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B83A4B"/>
              </a:buClr>
              <a:buSzPts val="1800"/>
              <a:buNone/>
              <a:defRPr>
                <a:solidFill>
                  <a:srgbClr val="B83A4B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528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- Option 3 Layout">
  <p:cSld name="Agenda - Option 3"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42"/>
          <p:cNvSpPr txBox="1"/>
          <p:nvPr>
            <p:ph type="title"/>
          </p:nvPr>
        </p:nvSpPr>
        <p:spPr>
          <a:xfrm>
            <a:off x="800100" y="636586"/>
            <a:ext cx="10551391" cy="8041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C1515"/>
              </a:buClr>
              <a:buSzPts val="3600"/>
              <a:buFont typeface="Lato"/>
              <a:buNone/>
              <a:defRPr b="0" i="0" sz="3600">
                <a:solidFill>
                  <a:srgbClr val="8C1515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5" name="Google Shape;405;p42"/>
          <p:cNvSpPr txBox="1"/>
          <p:nvPr>
            <p:ph idx="1" type="subTitle"/>
          </p:nvPr>
        </p:nvSpPr>
        <p:spPr>
          <a:xfrm>
            <a:off x="800100" y="1649637"/>
            <a:ext cx="3367800" cy="3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rmAutofit/>
          </a:bodyPr>
          <a:lstStyle>
            <a:lvl1pPr lvl="0" marR="0" algn="l">
              <a:lnSpc>
                <a:spcPct val="128571"/>
              </a:lnSpc>
              <a:spcBef>
                <a:spcPts val="1000"/>
              </a:spcBef>
              <a:spcAft>
                <a:spcPts val="0"/>
              </a:spcAft>
              <a:buClr>
                <a:srgbClr val="B83A4B"/>
              </a:buClr>
              <a:buSzPts val="1400"/>
              <a:buFont typeface="Arial"/>
              <a:buNone/>
              <a:defRPr b="1" i="0" sz="1400">
                <a:solidFill>
                  <a:srgbClr val="B83A4B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24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98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792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792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cxnSp>
        <p:nvCxnSpPr>
          <p:cNvPr id="406" name="Google Shape;406;p42"/>
          <p:cNvCxnSpPr/>
          <p:nvPr/>
        </p:nvCxnSpPr>
        <p:spPr>
          <a:xfrm>
            <a:off x="800100" y="1975489"/>
            <a:ext cx="10569864" cy="0"/>
          </a:xfrm>
          <a:prstGeom prst="straightConnector1">
            <a:avLst/>
          </a:prstGeom>
          <a:noFill/>
          <a:ln cap="flat" cmpd="sng" w="9525">
            <a:solidFill>
              <a:srgbClr val="8C1515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407" name="Google Shape;407;p4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1652"/>
            <a:ext cx="12192000" cy="209223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42"/>
          <p:cNvSpPr/>
          <p:nvPr/>
        </p:nvSpPr>
        <p:spPr>
          <a:xfrm>
            <a:off x="0" y="-13960"/>
            <a:ext cx="12192000" cy="211532"/>
          </a:xfrm>
          <a:prstGeom prst="rect">
            <a:avLst/>
          </a:prstGeom>
          <a:solidFill>
            <a:srgbClr val="D4D1D1">
              <a:alpha val="2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09" name="Google Shape;409;p42"/>
          <p:cNvCxnSpPr/>
          <p:nvPr/>
        </p:nvCxnSpPr>
        <p:spPr>
          <a:xfrm>
            <a:off x="800100" y="4155271"/>
            <a:ext cx="10569864" cy="0"/>
          </a:xfrm>
          <a:prstGeom prst="straightConnector1">
            <a:avLst/>
          </a:prstGeom>
          <a:noFill/>
          <a:ln cap="flat" cmpd="sng" w="9525">
            <a:solidFill>
              <a:srgbClr val="8C1515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10" name="Google Shape;410;p42"/>
          <p:cNvSpPr txBox="1"/>
          <p:nvPr>
            <p:ph idx="12" type="sldNum"/>
          </p:nvPr>
        </p:nvSpPr>
        <p:spPr>
          <a:xfrm>
            <a:off x="8610600" y="628282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100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algn="r">
              <a:spcBef>
                <a:spcPts val="0"/>
              </a:spcBef>
              <a:buNone/>
              <a:defRPr sz="1100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algn="r">
              <a:spcBef>
                <a:spcPts val="0"/>
              </a:spcBef>
              <a:buNone/>
              <a:defRPr sz="1100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algn="r">
              <a:spcBef>
                <a:spcPts val="0"/>
              </a:spcBef>
              <a:buNone/>
              <a:defRPr sz="1100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algn="r">
              <a:spcBef>
                <a:spcPts val="0"/>
              </a:spcBef>
              <a:buNone/>
              <a:defRPr sz="1100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algn="r">
              <a:spcBef>
                <a:spcPts val="0"/>
              </a:spcBef>
              <a:buNone/>
              <a:defRPr sz="1100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algn="r">
              <a:spcBef>
                <a:spcPts val="0"/>
              </a:spcBef>
              <a:buNone/>
              <a:defRPr sz="1100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algn="r">
              <a:spcBef>
                <a:spcPts val="0"/>
              </a:spcBef>
              <a:buNone/>
              <a:defRPr sz="1100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algn="r">
              <a:spcBef>
                <a:spcPts val="0"/>
              </a:spcBef>
              <a:buNone/>
              <a:defRPr sz="1100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11" name="Google Shape;411;p42"/>
          <p:cNvSpPr txBox="1"/>
          <p:nvPr>
            <p:ph idx="2" type="subTitle"/>
          </p:nvPr>
        </p:nvSpPr>
        <p:spPr>
          <a:xfrm>
            <a:off x="4356800" y="1649625"/>
            <a:ext cx="3204900" cy="3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rmAutofit/>
          </a:bodyPr>
          <a:lstStyle>
            <a:lvl1pPr lvl="0" marR="0" rtl="0" algn="l">
              <a:lnSpc>
                <a:spcPct val="128571"/>
              </a:lnSpc>
              <a:spcBef>
                <a:spcPts val="1000"/>
              </a:spcBef>
              <a:spcAft>
                <a:spcPts val="0"/>
              </a:spcAft>
              <a:buClr>
                <a:srgbClr val="B83A4B"/>
              </a:buClr>
              <a:buSzPts val="1400"/>
              <a:buFont typeface="Arial"/>
              <a:buNone/>
              <a:defRPr b="1" i="0" sz="1400">
                <a:solidFill>
                  <a:srgbClr val="B83A4B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240"/>
              <a:buNone/>
              <a:defRPr sz="2000"/>
            </a:lvl2pPr>
            <a:lvl3pPr lvl="2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980"/>
              <a:buNone/>
              <a:defRPr sz="1800"/>
            </a:lvl3pPr>
            <a:lvl4pPr lvl="3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792"/>
              <a:buNone/>
              <a:defRPr sz="1600"/>
            </a:lvl4pPr>
            <a:lvl5pPr lvl="4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792"/>
              <a:buNone/>
              <a:defRPr sz="1600"/>
            </a:lvl5pPr>
            <a:lvl6pPr lvl="5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412" name="Google Shape;412;p42"/>
          <p:cNvSpPr txBox="1"/>
          <p:nvPr>
            <p:ph idx="3" type="subTitle"/>
          </p:nvPr>
        </p:nvSpPr>
        <p:spPr>
          <a:xfrm>
            <a:off x="8005513" y="1649637"/>
            <a:ext cx="3367800" cy="3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rmAutofit/>
          </a:bodyPr>
          <a:lstStyle>
            <a:lvl1pPr lvl="0" marR="0" rtl="0" algn="l">
              <a:lnSpc>
                <a:spcPct val="128571"/>
              </a:lnSpc>
              <a:spcBef>
                <a:spcPts val="1000"/>
              </a:spcBef>
              <a:spcAft>
                <a:spcPts val="0"/>
              </a:spcAft>
              <a:buClr>
                <a:srgbClr val="B83A4B"/>
              </a:buClr>
              <a:buSzPts val="1400"/>
              <a:buFont typeface="Arial"/>
              <a:buNone/>
              <a:defRPr b="1" i="0" sz="1400">
                <a:solidFill>
                  <a:srgbClr val="B83A4B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240"/>
              <a:buNone/>
              <a:defRPr sz="2000"/>
            </a:lvl2pPr>
            <a:lvl3pPr lvl="2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980"/>
              <a:buNone/>
              <a:defRPr sz="1800"/>
            </a:lvl3pPr>
            <a:lvl4pPr lvl="3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792"/>
              <a:buNone/>
              <a:defRPr sz="1600"/>
            </a:lvl4pPr>
            <a:lvl5pPr lvl="4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792"/>
              <a:buNone/>
              <a:defRPr sz="1600"/>
            </a:lvl5pPr>
            <a:lvl6pPr lvl="5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413" name="Google Shape;413;p42"/>
          <p:cNvSpPr txBox="1"/>
          <p:nvPr>
            <p:ph idx="4" type="subTitle"/>
          </p:nvPr>
        </p:nvSpPr>
        <p:spPr>
          <a:xfrm>
            <a:off x="800100" y="3829487"/>
            <a:ext cx="3367800" cy="3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rmAutofit/>
          </a:bodyPr>
          <a:lstStyle>
            <a:lvl1pPr lvl="0" marR="0" rtl="0" algn="l">
              <a:lnSpc>
                <a:spcPct val="128571"/>
              </a:lnSpc>
              <a:spcBef>
                <a:spcPts val="1000"/>
              </a:spcBef>
              <a:spcAft>
                <a:spcPts val="0"/>
              </a:spcAft>
              <a:buClr>
                <a:srgbClr val="B83A4B"/>
              </a:buClr>
              <a:buSzPts val="1400"/>
              <a:buFont typeface="Arial"/>
              <a:buNone/>
              <a:defRPr b="1" i="0" sz="1400">
                <a:solidFill>
                  <a:srgbClr val="B83A4B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240"/>
              <a:buNone/>
              <a:defRPr sz="2000"/>
            </a:lvl2pPr>
            <a:lvl3pPr lvl="2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980"/>
              <a:buNone/>
              <a:defRPr sz="1800"/>
            </a:lvl3pPr>
            <a:lvl4pPr lvl="3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792"/>
              <a:buNone/>
              <a:defRPr sz="1600"/>
            </a:lvl4pPr>
            <a:lvl5pPr lvl="4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792"/>
              <a:buNone/>
              <a:defRPr sz="1600"/>
            </a:lvl5pPr>
            <a:lvl6pPr lvl="5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414" name="Google Shape;414;p42"/>
          <p:cNvSpPr txBox="1"/>
          <p:nvPr>
            <p:ph idx="5" type="subTitle"/>
          </p:nvPr>
        </p:nvSpPr>
        <p:spPr>
          <a:xfrm>
            <a:off x="4356800" y="3829475"/>
            <a:ext cx="3204900" cy="3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rmAutofit/>
          </a:bodyPr>
          <a:lstStyle>
            <a:lvl1pPr lvl="0" marR="0" rtl="0" algn="l">
              <a:lnSpc>
                <a:spcPct val="128571"/>
              </a:lnSpc>
              <a:spcBef>
                <a:spcPts val="1000"/>
              </a:spcBef>
              <a:spcAft>
                <a:spcPts val="0"/>
              </a:spcAft>
              <a:buClr>
                <a:srgbClr val="B83A4B"/>
              </a:buClr>
              <a:buSzPts val="1400"/>
              <a:buFont typeface="Arial"/>
              <a:buNone/>
              <a:defRPr b="1" i="0" sz="1400">
                <a:solidFill>
                  <a:srgbClr val="B83A4B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240"/>
              <a:buNone/>
              <a:defRPr sz="2000"/>
            </a:lvl2pPr>
            <a:lvl3pPr lvl="2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980"/>
              <a:buNone/>
              <a:defRPr sz="1800"/>
            </a:lvl3pPr>
            <a:lvl4pPr lvl="3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792"/>
              <a:buNone/>
              <a:defRPr sz="1600"/>
            </a:lvl4pPr>
            <a:lvl5pPr lvl="4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792"/>
              <a:buNone/>
              <a:defRPr sz="1600"/>
            </a:lvl5pPr>
            <a:lvl6pPr lvl="5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415" name="Google Shape;415;p42"/>
          <p:cNvSpPr txBox="1"/>
          <p:nvPr>
            <p:ph idx="6" type="subTitle"/>
          </p:nvPr>
        </p:nvSpPr>
        <p:spPr>
          <a:xfrm>
            <a:off x="8005513" y="3829487"/>
            <a:ext cx="3367800" cy="3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rmAutofit/>
          </a:bodyPr>
          <a:lstStyle>
            <a:lvl1pPr lvl="0" marR="0" rtl="0" algn="l">
              <a:lnSpc>
                <a:spcPct val="128571"/>
              </a:lnSpc>
              <a:spcBef>
                <a:spcPts val="1000"/>
              </a:spcBef>
              <a:spcAft>
                <a:spcPts val="0"/>
              </a:spcAft>
              <a:buClr>
                <a:srgbClr val="B83A4B"/>
              </a:buClr>
              <a:buSzPts val="1400"/>
              <a:buFont typeface="Arial"/>
              <a:buNone/>
              <a:defRPr b="1" i="0" sz="1400">
                <a:solidFill>
                  <a:srgbClr val="B83A4B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240"/>
              <a:buNone/>
              <a:defRPr sz="2000"/>
            </a:lvl2pPr>
            <a:lvl3pPr lvl="2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980"/>
              <a:buNone/>
              <a:defRPr sz="1800"/>
            </a:lvl3pPr>
            <a:lvl4pPr lvl="3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792"/>
              <a:buNone/>
              <a:defRPr sz="1600"/>
            </a:lvl4pPr>
            <a:lvl5pPr lvl="4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792"/>
              <a:buNone/>
              <a:defRPr sz="1600"/>
            </a:lvl5pPr>
            <a:lvl6pPr lvl="5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416" name="Google Shape;416;p42"/>
          <p:cNvSpPr txBox="1"/>
          <p:nvPr>
            <p:ph idx="7" type="title"/>
          </p:nvPr>
        </p:nvSpPr>
        <p:spPr>
          <a:xfrm>
            <a:off x="800100" y="2103977"/>
            <a:ext cx="5047800" cy="365100"/>
          </a:xfrm>
          <a:prstGeom prst="rect">
            <a:avLst/>
          </a:prstGeom>
        </p:spPr>
        <p:txBody>
          <a:bodyPr anchorCtr="0" anchor="t" bIns="45700" lIns="0" spcFirstLastPara="1" rIns="91425" wrap="square" tIns="4570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b="1" sz="1400">
                <a:solidFill>
                  <a:srgbClr val="3F3F3F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</a:defRPr>
            </a:lvl9pPr>
          </a:lstStyle>
          <a:p/>
        </p:txBody>
      </p:sp>
      <p:sp>
        <p:nvSpPr>
          <p:cNvPr id="417" name="Google Shape;417;p42"/>
          <p:cNvSpPr txBox="1"/>
          <p:nvPr>
            <p:ph idx="8" type="subTitle"/>
          </p:nvPr>
        </p:nvSpPr>
        <p:spPr>
          <a:xfrm>
            <a:off x="800100" y="2719940"/>
            <a:ext cx="5047800" cy="365100"/>
          </a:xfrm>
          <a:prstGeom prst="rect">
            <a:avLst/>
          </a:prstGeom>
        </p:spPr>
        <p:txBody>
          <a:bodyPr anchorCtr="0" anchor="t" bIns="45700" lIns="0" spcFirstLastPara="1" rIns="91425" wrap="square" tIns="45700">
            <a:noAutofit/>
          </a:bodyPr>
          <a:lstStyle>
            <a:lvl1pPr lvl="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</a:defRPr>
            </a:lvl1pPr>
            <a:lvl2pPr lvl="1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</a:defRPr>
            </a:lvl2pPr>
            <a:lvl3pPr lvl="2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</a:defRPr>
            </a:lvl3pPr>
            <a:lvl4pPr lvl="3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>
                <a:solidFill>
                  <a:srgbClr val="3F3F3F"/>
                </a:solidFill>
              </a:defRPr>
            </a:lvl4pPr>
            <a:lvl5pPr lvl="4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>
                <a:solidFill>
                  <a:srgbClr val="3F3F3F"/>
                </a:solidFill>
              </a:defRPr>
            </a:lvl5pPr>
            <a:lvl6pPr lvl="5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</a:defRPr>
            </a:lvl6pPr>
            <a:lvl7pPr lvl="6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</a:defRPr>
            </a:lvl7pPr>
            <a:lvl8pPr lvl="7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</a:defRPr>
            </a:lvl8pPr>
            <a:lvl9pPr lvl="8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</a:defRPr>
            </a:lvl9pPr>
          </a:lstStyle>
          <a:p/>
        </p:txBody>
      </p:sp>
      <p:sp>
        <p:nvSpPr>
          <p:cNvPr id="418" name="Google Shape;418;p42"/>
          <p:cNvSpPr txBox="1"/>
          <p:nvPr>
            <p:ph idx="9" type="title"/>
          </p:nvPr>
        </p:nvSpPr>
        <p:spPr>
          <a:xfrm>
            <a:off x="4356800" y="2104140"/>
            <a:ext cx="5047800" cy="365100"/>
          </a:xfrm>
          <a:prstGeom prst="rect">
            <a:avLst/>
          </a:prstGeom>
        </p:spPr>
        <p:txBody>
          <a:bodyPr anchorCtr="0" anchor="t" bIns="45700" lIns="0" spcFirstLastPara="1" rIns="91425" wrap="square" tIns="4570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b="1" sz="1400">
                <a:solidFill>
                  <a:srgbClr val="3F3F3F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</a:defRPr>
            </a:lvl9pPr>
          </a:lstStyle>
          <a:p/>
        </p:txBody>
      </p:sp>
      <p:sp>
        <p:nvSpPr>
          <p:cNvPr id="419" name="Google Shape;419;p42"/>
          <p:cNvSpPr txBox="1"/>
          <p:nvPr>
            <p:ph idx="13" type="subTitle"/>
          </p:nvPr>
        </p:nvSpPr>
        <p:spPr>
          <a:xfrm>
            <a:off x="4356800" y="2720102"/>
            <a:ext cx="5047800" cy="365100"/>
          </a:xfrm>
          <a:prstGeom prst="rect">
            <a:avLst/>
          </a:prstGeom>
        </p:spPr>
        <p:txBody>
          <a:bodyPr anchorCtr="0" anchor="t" bIns="45700" lIns="0" spcFirstLastPara="1" rIns="91425" wrap="square" tIns="45700">
            <a:noAutofit/>
          </a:bodyPr>
          <a:lstStyle>
            <a:lvl1pPr lvl="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</a:defRPr>
            </a:lvl1pPr>
            <a:lvl2pPr lvl="1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</a:defRPr>
            </a:lvl2pPr>
            <a:lvl3pPr lvl="2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</a:defRPr>
            </a:lvl3pPr>
            <a:lvl4pPr lvl="3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>
                <a:solidFill>
                  <a:srgbClr val="3F3F3F"/>
                </a:solidFill>
              </a:defRPr>
            </a:lvl4pPr>
            <a:lvl5pPr lvl="4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>
                <a:solidFill>
                  <a:srgbClr val="3F3F3F"/>
                </a:solidFill>
              </a:defRPr>
            </a:lvl5pPr>
            <a:lvl6pPr lvl="5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</a:defRPr>
            </a:lvl6pPr>
            <a:lvl7pPr lvl="6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</a:defRPr>
            </a:lvl7pPr>
            <a:lvl8pPr lvl="7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</a:defRPr>
            </a:lvl8pPr>
            <a:lvl9pPr lvl="8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</a:defRPr>
            </a:lvl9pPr>
          </a:lstStyle>
          <a:p/>
        </p:txBody>
      </p:sp>
      <p:sp>
        <p:nvSpPr>
          <p:cNvPr id="420" name="Google Shape;420;p42"/>
          <p:cNvSpPr txBox="1"/>
          <p:nvPr>
            <p:ph idx="14" type="title"/>
          </p:nvPr>
        </p:nvSpPr>
        <p:spPr>
          <a:xfrm>
            <a:off x="8005525" y="2104139"/>
            <a:ext cx="5047800" cy="365100"/>
          </a:xfrm>
          <a:prstGeom prst="rect">
            <a:avLst/>
          </a:prstGeom>
        </p:spPr>
        <p:txBody>
          <a:bodyPr anchorCtr="0" anchor="t" bIns="45700" lIns="0" spcFirstLastPara="1" rIns="91425" wrap="square" tIns="4570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b="1" sz="1400">
                <a:solidFill>
                  <a:srgbClr val="3F3F3F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</a:defRPr>
            </a:lvl9pPr>
          </a:lstStyle>
          <a:p/>
        </p:txBody>
      </p:sp>
      <p:sp>
        <p:nvSpPr>
          <p:cNvPr id="421" name="Google Shape;421;p42"/>
          <p:cNvSpPr txBox="1"/>
          <p:nvPr>
            <p:ph idx="15" type="subTitle"/>
          </p:nvPr>
        </p:nvSpPr>
        <p:spPr>
          <a:xfrm>
            <a:off x="8005525" y="2720102"/>
            <a:ext cx="5047800" cy="365100"/>
          </a:xfrm>
          <a:prstGeom prst="rect">
            <a:avLst/>
          </a:prstGeom>
        </p:spPr>
        <p:txBody>
          <a:bodyPr anchorCtr="0" anchor="t" bIns="45700" lIns="0" spcFirstLastPara="1" rIns="91425" wrap="square" tIns="45700">
            <a:noAutofit/>
          </a:bodyPr>
          <a:lstStyle>
            <a:lvl1pPr lvl="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</a:defRPr>
            </a:lvl1pPr>
            <a:lvl2pPr lvl="1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</a:defRPr>
            </a:lvl2pPr>
            <a:lvl3pPr lvl="2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</a:defRPr>
            </a:lvl3pPr>
            <a:lvl4pPr lvl="3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>
                <a:solidFill>
                  <a:srgbClr val="3F3F3F"/>
                </a:solidFill>
              </a:defRPr>
            </a:lvl4pPr>
            <a:lvl5pPr lvl="4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>
                <a:solidFill>
                  <a:srgbClr val="3F3F3F"/>
                </a:solidFill>
              </a:defRPr>
            </a:lvl5pPr>
            <a:lvl6pPr lvl="5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</a:defRPr>
            </a:lvl6pPr>
            <a:lvl7pPr lvl="6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</a:defRPr>
            </a:lvl7pPr>
            <a:lvl8pPr lvl="7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</a:defRPr>
            </a:lvl8pPr>
            <a:lvl9pPr lvl="8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</a:defRPr>
            </a:lvl9pPr>
          </a:lstStyle>
          <a:p/>
        </p:txBody>
      </p:sp>
      <p:sp>
        <p:nvSpPr>
          <p:cNvPr id="422" name="Google Shape;422;p42"/>
          <p:cNvSpPr txBox="1"/>
          <p:nvPr>
            <p:ph idx="16" type="title"/>
          </p:nvPr>
        </p:nvSpPr>
        <p:spPr>
          <a:xfrm>
            <a:off x="800100" y="4334211"/>
            <a:ext cx="5047800" cy="365100"/>
          </a:xfrm>
          <a:prstGeom prst="rect">
            <a:avLst/>
          </a:prstGeom>
        </p:spPr>
        <p:txBody>
          <a:bodyPr anchorCtr="0" anchor="t" bIns="45700" lIns="0" spcFirstLastPara="1" rIns="91425" wrap="square" tIns="4570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b="1" sz="1400">
                <a:solidFill>
                  <a:srgbClr val="3F3F3F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</a:defRPr>
            </a:lvl9pPr>
          </a:lstStyle>
          <a:p/>
        </p:txBody>
      </p:sp>
      <p:sp>
        <p:nvSpPr>
          <p:cNvPr id="423" name="Google Shape;423;p42"/>
          <p:cNvSpPr txBox="1"/>
          <p:nvPr>
            <p:ph idx="17" type="subTitle"/>
          </p:nvPr>
        </p:nvSpPr>
        <p:spPr>
          <a:xfrm>
            <a:off x="800100" y="4950174"/>
            <a:ext cx="5047800" cy="365100"/>
          </a:xfrm>
          <a:prstGeom prst="rect">
            <a:avLst/>
          </a:prstGeom>
        </p:spPr>
        <p:txBody>
          <a:bodyPr anchorCtr="0" anchor="t" bIns="45700" lIns="0" spcFirstLastPara="1" rIns="91425" wrap="square" tIns="45700">
            <a:noAutofit/>
          </a:bodyPr>
          <a:lstStyle>
            <a:lvl1pPr lvl="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</a:defRPr>
            </a:lvl1pPr>
            <a:lvl2pPr lvl="1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</a:defRPr>
            </a:lvl2pPr>
            <a:lvl3pPr lvl="2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</a:defRPr>
            </a:lvl3pPr>
            <a:lvl4pPr lvl="3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>
                <a:solidFill>
                  <a:srgbClr val="3F3F3F"/>
                </a:solidFill>
              </a:defRPr>
            </a:lvl4pPr>
            <a:lvl5pPr lvl="4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>
                <a:solidFill>
                  <a:srgbClr val="3F3F3F"/>
                </a:solidFill>
              </a:defRPr>
            </a:lvl5pPr>
            <a:lvl6pPr lvl="5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</a:defRPr>
            </a:lvl6pPr>
            <a:lvl7pPr lvl="6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</a:defRPr>
            </a:lvl7pPr>
            <a:lvl8pPr lvl="7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</a:defRPr>
            </a:lvl8pPr>
            <a:lvl9pPr lvl="8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</a:defRPr>
            </a:lvl9pPr>
          </a:lstStyle>
          <a:p/>
        </p:txBody>
      </p:sp>
      <p:sp>
        <p:nvSpPr>
          <p:cNvPr id="424" name="Google Shape;424;p42"/>
          <p:cNvSpPr txBox="1"/>
          <p:nvPr>
            <p:ph idx="18" type="title"/>
          </p:nvPr>
        </p:nvSpPr>
        <p:spPr>
          <a:xfrm>
            <a:off x="4356800" y="4334233"/>
            <a:ext cx="5047800" cy="365100"/>
          </a:xfrm>
          <a:prstGeom prst="rect">
            <a:avLst/>
          </a:prstGeom>
        </p:spPr>
        <p:txBody>
          <a:bodyPr anchorCtr="0" anchor="t" bIns="45700" lIns="0" spcFirstLastPara="1" rIns="91425" wrap="square" tIns="4570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b="1" sz="1400">
                <a:solidFill>
                  <a:srgbClr val="3F3F3F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</a:defRPr>
            </a:lvl9pPr>
          </a:lstStyle>
          <a:p/>
        </p:txBody>
      </p:sp>
      <p:sp>
        <p:nvSpPr>
          <p:cNvPr id="425" name="Google Shape;425;p42"/>
          <p:cNvSpPr txBox="1"/>
          <p:nvPr>
            <p:ph idx="19" type="subTitle"/>
          </p:nvPr>
        </p:nvSpPr>
        <p:spPr>
          <a:xfrm>
            <a:off x="4356800" y="4950195"/>
            <a:ext cx="5047800" cy="365100"/>
          </a:xfrm>
          <a:prstGeom prst="rect">
            <a:avLst/>
          </a:prstGeom>
        </p:spPr>
        <p:txBody>
          <a:bodyPr anchorCtr="0" anchor="t" bIns="45700" lIns="0" spcFirstLastPara="1" rIns="91425" wrap="square" tIns="45700">
            <a:noAutofit/>
          </a:bodyPr>
          <a:lstStyle>
            <a:lvl1pPr lvl="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</a:defRPr>
            </a:lvl1pPr>
            <a:lvl2pPr lvl="1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</a:defRPr>
            </a:lvl2pPr>
            <a:lvl3pPr lvl="2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</a:defRPr>
            </a:lvl3pPr>
            <a:lvl4pPr lvl="3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>
                <a:solidFill>
                  <a:srgbClr val="3F3F3F"/>
                </a:solidFill>
              </a:defRPr>
            </a:lvl4pPr>
            <a:lvl5pPr lvl="4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>
                <a:solidFill>
                  <a:srgbClr val="3F3F3F"/>
                </a:solidFill>
              </a:defRPr>
            </a:lvl5pPr>
            <a:lvl6pPr lvl="5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</a:defRPr>
            </a:lvl6pPr>
            <a:lvl7pPr lvl="6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</a:defRPr>
            </a:lvl7pPr>
            <a:lvl8pPr lvl="7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</a:defRPr>
            </a:lvl8pPr>
            <a:lvl9pPr lvl="8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</a:defRPr>
            </a:lvl9pPr>
          </a:lstStyle>
          <a:p/>
        </p:txBody>
      </p:sp>
      <p:sp>
        <p:nvSpPr>
          <p:cNvPr id="426" name="Google Shape;426;p42"/>
          <p:cNvSpPr txBox="1"/>
          <p:nvPr>
            <p:ph idx="20" type="title"/>
          </p:nvPr>
        </p:nvSpPr>
        <p:spPr>
          <a:xfrm>
            <a:off x="8005525" y="4334230"/>
            <a:ext cx="5047800" cy="365100"/>
          </a:xfrm>
          <a:prstGeom prst="rect">
            <a:avLst/>
          </a:prstGeom>
        </p:spPr>
        <p:txBody>
          <a:bodyPr anchorCtr="0" anchor="t" bIns="45700" lIns="0" spcFirstLastPara="1" rIns="91425" wrap="square" tIns="4570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b="1" sz="1400">
                <a:solidFill>
                  <a:srgbClr val="3F3F3F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</a:defRPr>
            </a:lvl9pPr>
          </a:lstStyle>
          <a:p/>
        </p:txBody>
      </p:sp>
      <p:sp>
        <p:nvSpPr>
          <p:cNvPr id="427" name="Google Shape;427;p42"/>
          <p:cNvSpPr txBox="1"/>
          <p:nvPr>
            <p:ph idx="21" type="subTitle"/>
          </p:nvPr>
        </p:nvSpPr>
        <p:spPr>
          <a:xfrm>
            <a:off x="8005525" y="4950192"/>
            <a:ext cx="5047800" cy="365100"/>
          </a:xfrm>
          <a:prstGeom prst="rect">
            <a:avLst/>
          </a:prstGeom>
        </p:spPr>
        <p:txBody>
          <a:bodyPr anchorCtr="0" anchor="t" bIns="45700" lIns="0" spcFirstLastPara="1" rIns="91425" wrap="square" tIns="45700">
            <a:noAutofit/>
          </a:bodyPr>
          <a:lstStyle>
            <a:lvl1pPr lvl="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</a:defRPr>
            </a:lvl1pPr>
            <a:lvl2pPr lvl="1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</a:defRPr>
            </a:lvl2pPr>
            <a:lvl3pPr lvl="2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</a:defRPr>
            </a:lvl3pPr>
            <a:lvl4pPr lvl="3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>
                <a:solidFill>
                  <a:srgbClr val="3F3F3F"/>
                </a:solidFill>
              </a:defRPr>
            </a:lvl4pPr>
            <a:lvl5pPr lvl="4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>
                <a:solidFill>
                  <a:srgbClr val="3F3F3F"/>
                </a:solidFill>
              </a:defRPr>
            </a:lvl5pPr>
            <a:lvl6pPr lvl="5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</a:defRPr>
            </a:lvl6pPr>
            <a:lvl7pPr lvl="6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</a:defRPr>
            </a:lvl7pPr>
            <a:lvl8pPr lvl="7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</a:defRPr>
            </a:lvl8pPr>
            <a:lvl9pPr lvl="8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Slide - 2 Column">
  <p:cSld name="Text Slide - 2 Column">
    <p:bg>
      <p:bgPr>
        <a:solidFill>
          <a:schemeClr val="lt1"/>
        </a:solidFill>
      </p:bgPr>
    </p:bg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5"/>
          <p:cNvSpPr txBox="1"/>
          <p:nvPr>
            <p:ph type="title"/>
          </p:nvPr>
        </p:nvSpPr>
        <p:spPr>
          <a:xfrm>
            <a:off x="800099" y="266701"/>
            <a:ext cx="10596995" cy="63215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C1515"/>
              </a:buClr>
              <a:buSzPts val="3200"/>
              <a:buFont typeface="Lato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47" name="Google Shape;47;p5"/>
          <p:cNvCxnSpPr/>
          <p:nvPr/>
        </p:nvCxnSpPr>
        <p:spPr>
          <a:xfrm>
            <a:off x="800100" y="927135"/>
            <a:ext cx="10553700" cy="0"/>
          </a:xfrm>
          <a:prstGeom prst="straightConnector1">
            <a:avLst/>
          </a:prstGeom>
          <a:noFill/>
          <a:ln cap="flat" cmpd="sng" w="9525">
            <a:solidFill>
              <a:srgbClr val="8C1515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8" name="Google Shape;48;p5"/>
          <p:cNvSpPr txBox="1"/>
          <p:nvPr>
            <p:ph idx="12" type="sldNum"/>
          </p:nvPr>
        </p:nvSpPr>
        <p:spPr>
          <a:xfrm>
            <a:off x="8610600" y="628282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100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algn="r">
              <a:spcBef>
                <a:spcPts val="0"/>
              </a:spcBef>
              <a:buNone/>
              <a:defRPr sz="1100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algn="r">
              <a:spcBef>
                <a:spcPts val="0"/>
              </a:spcBef>
              <a:buNone/>
              <a:defRPr sz="1100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algn="r">
              <a:spcBef>
                <a:spcPts val="0"/>
              </a:spcBef>
              <a:buNone/>
              <a:defRPr sz="1100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algn="r">
              <a:spcBef>
                <a:spcPts val="0"/>
              </a:spcBef>
              <a:buNone/>
              <a:defRPr sz="1100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algn="r">
              <a:spcBef>
                <a:spcPts val="0"/>
              </a:spcBef>
              <a:buNone/>
              <a:defRPr sz="1100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algn="r">
              <a:spcBef>
                <a:spcPts val="0"/>
              </a:spcBef>
              <a:buNone/>
              <a:defRPr sz="1100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algn="r">
              <a:spcBef>
                <a:spcPts val="0"/>
              </a:spcBef>
              <a:buNone/>
              <a:defRPr sz="1100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algn="r">
              <a:spcBef>
                <a:spcPts val="0"/>
              </a:spcBef>
              <a:buNone/>
              <a:defRPr sz="1100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9" name="Google Shape;49;p5"/>
          <p:cNvSpPr txBox="1"/>
          <p:nvPr>
            <p:ph idx="1" type="subTitle"/>
          </p:nvPr>
        </p:nvSpPr>
        <p:spPr>
          <a:xfrm>
            <a:off x="800325" y="1090100"/>
            <a:ext cx="5174700" cy="441600"/>
          </a:xfrm>
          <a:prstGeom prst="rect">
            <a:avLst/>
          </a:prstGeom>
        </p:spPr>
        <p:txBody>
          <a:bodyPr anchorCtr="0" anchor="t" bIns="45700" lIns="0" spcFirstLastPara="1" rIns="91425" wrap="square" tIns="45700">
            <a:noAutofit/>
          </a:bodyPr>
          <a:lstStyle>
            <a:lvl1pPr lvl="0">
              <a:spcBef>
                <a:spcPts val="1000"/>
              </a:spcBef>
              <a:spcAft>
                <a:spcPts val="0"/>
              </a:spcAft>
              <a:buClr>
                <a:srgbClr val="B83A4B"/>
              </a:buClr>
              <a:buSzPts val="2000"/>
              <a:buNone/>
              <a:defRPr sz="2000">
                <a:solidFill>
                  <a:srgbClr val="B83A4B"/>
                </a:solidFill>
              </a:defRPr>
            </a:lvl1pPr>
            <a:lvl2pPr lvl="1">
              <a:spcBef>
                <a:spcPts val="500"/>
              </a:spcBef>
              <a:spcAft>
                <a:spcPts val="0"/>
              </a:spcAft>
              <a:buSzPts val="1792"/>
              <a:buNone/>
              <a:defRPr/>
            </a:lvl2pPr>
            <a:lvl3pPr lvl="2">
              <a:spcBef>
                <a:spcPts val="500"/>
              </a:spcBef>
              <a:spcAft>
                <a:spcPts val="0"/>
              </a:spcAft>
              <a:buSzPts val="1760"/>
              <a:buNone/>
              <a:defRPr/>
            </a:lvl3pPr>
            <a:lvl4pPr lvl="3">
              <a:spcBef>
                <a:spcPts val="500"/>
              </a:spcBef>
              <a:spcAft>
                <a:spcPts val="0"/>
              </a:spcAft>
              <a:buSzPts val="1568"/>
              <a:buNone/>
              <a:defRPr/>
            </a:lvl4pPr>
            <a:lvl5pPr lvl="4">
              <a:spcBef>
                <a:spcPts val="500"/>
              </a:spcBef>
              <a:spcAft>
                <a:spcPts val="0"/>
              </a:spcAft>
              <a:buSzPts val="1568"/>
              <a:buNone/>
              <a:defRPr/>
            </a:lvl5pPr>
            <a:lvl6pPr lvl="5">
              <a:spcBef>
                <a:spcPts val="50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50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50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50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0" name="Google Shape;50;p5"/>
          <p:cNvSpPr txBox="1"/>
          <p:nvPr>
            <p:ph idx="2" type="subTitle"/>
          </p:nvPr>
        </p:nvSpPr>
        <p:spPr>
          <a:xfrm>
            <a:off x="6228325" y="1090100"/>
            <a:ext cx="5174700" cy="441600"/>
          </a:xfrm>
          <a:prstGeom prst="rect">
            <a:avLst/>
          </a:prstGeom>
        </p:spPr>
        <p:txBody>
          <a:bodyPr anchorCtr="0" anchor="t" bIns="45700" lIns="0" spcFirstLastPara="1" rIns="91425" wrap="square" tIns="45700">
            <a:noAutofit/>
          </a:bodyPr>
          <a:lstStyle>
            <a:lvl1pPr lvl="0" rtl="0">
              <a:spcBef>
                <a:spcPts val="1000"/>
              </a:spcBef>
              <a:spcAft>
                <a:spcPts val="0"/>
              </a:spcAft>
              <a:buClr>
                <a:srgbClr val="B83A4B"/>
              </a:buClr>
              <a:buSzPts val="2000"/>
              <a:buNone/>
              <a:defRPr sz="2000">
                <a:solidFill>
                  <a:srgbClr val="B83A4B"/>
                </a:solidFill>
              </a:defRPr>
            </a:lvl1pPr>
            <a:lvl2pPr lvl="1" rtl="0">
              <a:spcBef>
                <a:spcPts val="500"/>
              </a:spcBef>
              <a:spcAft>
                <a:spcPts val="0"/>
              </a:spcAft>
              <a:buSzPts val="1792"/>
              <a:buNone/>
              <a:defRPr/>
            </a:lvl2pPr>
            <a:lvl3pPr lvl="2" rtl="0">
              <a:spcBef>
                <a:spcPts val="500"/>
              </a:spcBef>
              <a:spcAft>
                <a:spcPts val="0"/>
              </a:spcAft>
              <a:buSzPts val="1760"/>
              <a:buNone/>
              <a:defRPr/>
            </a:lvl3pPr>
            <a:lvl4pPr lvl="3" rtl="0">
              <a:spcBef>
                <a:spcPts val="500"/>
              </a:spcBef>
              <a:spcAft>
                <a:spcPts val="0"/>
              </a:spcAft>
              <a:buSzPts val="1568"/>
              <a:buNone/>
              <a:defRPr/>
            </a:lvl4pPr>
            <a:lvl5pPr lvl="4" rtl="0">
              <a:spcBef>
                <a:spcPts val="500"/>
              </a:spcBef>
              <a:spcAft>
                <a:spcPts val="0"/>
              </a:spcAft>
              <a:buSzPts val="1568"/>
              <a:buNone/>
              <a:defRPr/>
            </a:lvl5pPr>
            <a:lvl6pPr lvl="5" rtl="0">
              <a:spcBef>
                <a:spcPts val="50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50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50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50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1" name="Google Shape;51;p5"/>
          <p:cNvSpPr txBox="1"/>
          <p:nvPr>
            <p:ph idx="3" type="body"/>
          </p:nvPr>
        </p:nvSpPr>
        <p:spPr>
          <a:xfrm>
            <a:off x="800100" y="1512061"/>
            <a:ext cx="4899300" cy="44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Lato"/>
              <a:buNone/>
              <a:defRPr>
                <a:solidFill>
                  <a:srgbClr val="3F3F3F"/>
                </a:solidFill>
              </a:defRPr>
            </a:lvl1pPr>
            <a:lvl2pPr indent="-342392" lvl="1" marL="9144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792"/>
              <a:buChar char="●"/>
              <a:defRPr>
                <a:solidFill>
                  <a:srgbClr val="3F3F3F"/>
                </a:solidFill>
              </a:defRPr>
            </a:lvl2pPr>
            <a:lvl3pPr indent="-340360" lvl="2" marL="13716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760"/>
              <a:buChar char="○"/>
              <a:defRPr>
                <a:solidFill>
                  <a:srgbClr val="3F3F3F"/>
                </a:solidFill>
              </a:defRPr>
            </a:lvl3pPr>
            <a:lvl4pPr indent="-328167" lvl="3" marL="18288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568"/>
              <a:buChar char="■"/>
              <a:defRPr>
                <a:solidFill>
                  <a:srgbClr val="3F3F3F"/>
                </a:solidFill>
              </a:defRPr>
            </a:lvl4pPr>
            <a:lvl5pPr indent="-328167" lvl="4" marL="22860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568"/>
              <a:buChar char="●"/>
              <a:defRPr>
                <a:solidFill>
                  <a:srgbClr val="3F3F3F"/>
                </a:solidFill>
              </a:defRPr>
            </a:lvl5pPr>
            <a:lvl6pPr indent="-304800" lvl="5" marL="27432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Lato"/>
              <a:buChar char="●"/>
              <a:defRPr sz="1200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04800" lvl="6" marL="32004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Lato"/>
              <a:buChar char="●"/>
              <a:defRPr sz="1200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04800" lvl="7" marL="36576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Lato"/>
              <a:buChar char="●"/>
              <a:defRPr sz="1200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04800" lvl="8" marL="41148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Lato"/>
              <a:buChar char="●"/>
              <a:defRPr sz="1200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52" name="Google Shape;52;p5"/>
          <p:cNvSpPr txBox="1"/>
          <p:nvPr>
            <p:ph idx="4" type="body"/>
          </p:nvPr>
        </p:nvSpPr>
        <p:spPr>
          <a:xfrm>
            <a:off x="6235825" y="1512061"/>
            <a:ext cx="5174700" cy="44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Lato"/>
              <a:buNone/>
              <a:defRPr>
                <a:solidFill>
                  <a:srgbClr val="3F3F3F"/>
                </a:solidFill>
              </a:defRPr>
            </a:lvl1pPr>
            <a:lvl2pPr indent="-342392" lvl="1" marL="9144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792"/>
              <a:buChar char="●"/>
              <a:defRPr>
                <a:solidFill>
                  <a:srgbClr val="3F3F3F"/>
                </a:solidFill>
              </a:defRPr>
            </a:lvl2pPr>
            <a:lvl3pPr indent="-340360" lvl="2" marL="13716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760"/>
              <a:buChar char="○"/>
              <a:defRPr>
                <a:solidFill>
                  <a:srgbClr val="3F3F3F"/>
                </a:solidFill>
              </a:defRPr>
            </a:lvl3pPr>
            <a:lvl4pPr indent="-328167" lvl="3" marL="18288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568"/>
              <a:buChar char="■"/>
              <a:defRPr>
                <a:solidFill>
                  <a:srgbClr val="3F3F3F"/>
                </a:solidFill>
              </a:defRPr>
            </a:lvl4pPr>
            <a:lvl5pPr indent="-328167" lvl="4" marL="22860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568"/>
              <a:buChar char="●"/>
              <a:defRPr>
                <a:solidFill>
                  <a:srgbClr val="3F3F3F"/>
                </a:solidFill>
              </a:defRPr>
            </a:lvl5pPr>
            <a:lvl6pPr indent="-304800" lvl="5" marL="27432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Lato"/>
              <a:buChar char="●"/>
              <a:defRPr sz="1200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04800" lvl="6" marL="32004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Lato"/>
              <a:buChar char="●"/>
              <a:defRPr sz="1200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04800" lvl="7" marL="36576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Lato"/>
              <a:buChar char="●"/>
              <a:defRPr sz="1200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04800" lvl="8" marL="41148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Lato"/>
              <a:buChar char="●"/>
              <a:defRPr sz="1200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53" name="Google Shape;53;p5"/>
          <p:cNvSpPr txBox="1"/>
          <p:nvPr>
            <p:ph idx="5" type="subTitle"/>
          </p:nvPr>
        </p:nvSpPr>
        <p:spPr>
          <a:xfrm>
            <a:off x="1634337" y="6356788"/>
            <a:ext cx="4209900" cy="217200"/>
          </a:xfrm>
          <a:prstGeom prst="rect">
            <a:avLst/>
          </a:prstGeom>
        </p:spPr>
        <p:txBody>
          <a:bodyPr anchorCtr="0" anchor="ctr" bIns="45700" lIns="0" spcFirstLastPara="1" rIns="91425" wrap="square" tIns="45700">
            <a:noAutofit/>
          </a:bodyPr>
          <a:lstStyle>
            <a:lvl1pPr lvl="0" rtl="0">
              <a:spcBef>
                <a:spcPts val="100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100"/>
              <a:buNone/>
              <a:defRPr sz="1100"/>
            </a:lvl2pPr>
            <a:lvl3pPr lvl="2" rtl="0"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100"/>
              <a:buNone/>
              <a:defRPr sz="1100"/>
            </a:lvl3pPr>
            <a:lvl4pPr lvl="3" rtl="0"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100"/>
              <a:buNone/>
              <a:defRPr sz="1100"/>
            </a:lvl4pPr>
            <a:lvl5pPr lvl="4" rtl="0"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100"/>
              <a:buNone/>
              <a:defRPr sz="1100"/>
            </a:lvl5pPr>
            <a:lvl6pPr lvl="5" rtl="0"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100"/>
              <a:buNone/>
              <a:defRPr sz="1100"/>
            </a:lvl6pPr>
            <a:lvl7pPr lvl="6" rtl="0"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100"/>
              <a:buNone/>
              <a:defRPr sz="1100"/>
            </a:lvl7pPr>
            <a:lvl8pPr lvl="7" rtl="0"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100"/>
              <a:buNone/>
              <a:defRPr sz="1100"/>
            </a:lvl8pPr>
            <a:lvl9pPr lvl="8" rtl="0"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176">
          <p15:clr>
            <a:srgbClr val="FBAE40"/>
          </p15:clr>
        </p15:guide>
        <p15:guide id="2" orient="horz" pos="888">
          <p15:clr>
            <a:srgbClr val="FBAE40"/>
          </p15:clr>
        </p15:guide>
        <p15:guide id="3" orient="horz" pos="3816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Break - Image" showMasterSp="0">
  <p:cSld name="Section Break - Image"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9" name="Google Shape;429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30" name="Google Shape;430;p43"/>
          <p:cNvSpPr txBox="1"/>
          <p:nvPr>
            <p:ph type="title"/>
          </p:nvPr>
        </p:nvSpPr>
        <p:spPr>
          <a:xfrm>
            <a:off x="800100" y="2615992"/>
            <a:ext cx="10553700" cy="12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ato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431" name="Google Shape;431;p43"/>
          <p:cNvCxnSpPr/>
          <p:nvPr/>
        </p:nvCxnSpPr>
        <p:spPr>
          <a:xfrm>
            <a:off x="800100" y="2522007"/>
            <a:ext cx="105537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432" name="Google Shape;432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8670" y="6361842"/>
            <a:ext cx="643152" cy="212519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p43"/>
          <p:cNvSpPr txBox="1"/>
          <p:nvPr>
            <p:ph idx="12" type="sldNum"/>
          </p:nvPr>
        </p:nvSpPr>
        <p:spPr>
          <a:xfrm>
            <a:off x="8610600" y="6282824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algn="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algn="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algn="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algn="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algn="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algn="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algn="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algn="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34" name="Google Shape;434;p43"/>
          <p:cNvSpPr txBox="1"/>
          <p:nvPr>
            <p:ph idx="2" type="title"/>
          </p:nvPr>
        </p:nvSpPr>
        <p:spPr>
          <a:xfrm>
            <a:off x="814125" y="1103900"/>
            <a:ext cx="10553700" cy="1421400"/>
          </a:xfrm>
          <a:prstGeom prst="rect">
            <a:avLst/>
          </a:prstGeom>
        </p:spPr>
        <p:txBody>
          <a:bodyPr anchorCtr="0" anchor="b" bIns="45700" lIns="0" spcFirstLastPara="1" rIns="91425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Break - Blue" showMasterSp="0">
  <p:cSld name="Section Break - Blue">
    <p:bg>
      <p:bgPr>
        <a:gradFill>
          <a:gsLst>
            <a:gs pos="0">
              <a:srgbClr val="1AA4BC"/>
            </a:gs>
            <a:gs pos="50000">
              <a:srgbClr val="006983"/>
            </a:gs>
            <a:gs pos="100000">
              <a:srgbClr val="013948"/>
            </a:gs>
          </a:gsLst>
          <a:lin ang="8100000" scaled="0"/>
        </a:gradFill>
      </p:bgPr>
    </p:bg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6" name="Google Shape;436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37" name="Google Shape;437;p44"/>
          <p:cNvCxnSpPr/>
          <p:nvPr/>
        </p:nvCxnSpPr>
        <p:spPr>
          <a:xfrm>
            <a:off x="800100" y="2522007"/>
            <a:ext cx="105537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438" name="Google Shape;438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8670" y="6361842"/>
            <a:ext cx="643152" cy="212519"/>
          </a:xfrm>
          <a:prstGeom prst="rect">
            <a:avLst/>
          </a:prstGeom>
          <a:noFill/>
          <a:ln>
            <a:noFill/>
          </a:ln>
        </p:spPr>
      </p:pic>
      <p:sp>
        <p:nvSpPr>
          <p:cNvPr id="439" name="Google Shape;439;p44"/>
          <p:cNvSpPr txBox="1"/>
          <p:nvPr>
            <p:ph idx="12" type="sldNum"/>
          </p:nvPr>
        </p:nvSpPr>
        <p:spPr>
          <a:xfrm>
            <a:off x="8610600" y="628282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algn="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algn="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algn="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algn="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algn="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algn="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algn="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algn="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40" name="Google Shape;440;p44"/>
          <p:cNvSpPr txBox="1"/>
          <p:nvPr>
            <p:ph type="title"/>
          </p:nvPr>
        </p:nvSpPr>
        <p:spPr>
          <a:xfrm>
            <a:off x="800100" y="2615992"/>
            <a:ext cx="10553700" cy="12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ato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1" name="Google Shape;441;p44"/>
          <p:cNvSpPr txBox="1"/>
          <p:nvPr>
            <p:ph idx="2" type="title"/>
          </p:nvPr>
        </p:nvSpPr>
        <p:spPr>
          <a:xfrm>
            <a:off x="814125" y="1103900"/>
            <a:ext cx="10553700" cy="1421400"/>
          </a:xfrm>
          <a:prstGeom prst="rect">
            <a:avLst/>
          </a:prstGeom>
        </p:spPr>
        <p:txBody>
          <a:bodyPr anchorCtr="0" anchor="b" bIns="45700" lIns="0" spcFirstLastPara="1" rIns="91425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Break - Gray" showMasterSp="0">
  <p:cSld name="Section Break - Purple">
    <p:bg>
      <p:bgPr>
        <a:gradFill>
          <a:gsLst>
            <a:gs pos="0">
              <a:srgbClr val="B6B1A9"/>
            </a:gs>
            <a:gs pos="50000">
              <a:srgbClr val="877F7A"/>
            </a:gs>
            <a:gs pos="100000">
              <a:srgbClr val="544948"/>
            </a:gs>
          </a:gsLst>
          <a:lin ang="8100000" scaled="0"/>
        </a:gra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3" name="Google Shape;443;p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44" name="Google Shape;444;p45"/>
          <p:cNvCxnSpPr/>
          <p:nvPr/>
        </p:nvCxnSpPr>
        <p:spPr>
          <a:xfrm>
            <a:off x="800100" y="2522007"/>
            <a:ext cx="105537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445" name="Google Shape;445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8670" y="6361842"/>
            <a:ext cx="643152" cy="212519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45"/>
          <p:cNvSpPr txBox="1"/>
          <p:nvPr>
            <p:ph idx="12" type="sldNum"/>
          </p:nvPr>
        </p:nvSpPr>
        <p:spPr>
          <a:xfrm>
            <a:off x="8610600" y="628282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algn="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algn="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algn="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algn="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algn="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algn="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algn="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algn="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47" name="Google Shape;447;p45"/>
          <p:cNvSpPr txBox="1"/>
          <p:nvPr>
            <p:ph type="title"/>
          </p:nvPr>
        </p:nvSpPr>
        <p:spPr>
          <a:xfrm>
            <a:off x="800100" y="2615992"/>
            <a:ext cx="10553700" cy="12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ato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8" name="Google Shape;448;p45"/>
          <p:cNvSpPr txBox="1"/>
          <p:nvPr>
            <p:ph idx="2" type="title"/>
          </p:nvPr>
        </p:nvSpPr>
        <p:spPr>
          <a:xfrm>
            <a:off x="814125" y="1103900"/>
            <a:ext cx="10553700" cy="1421400"/>
          </a:xfrm>
          <a:prstGeom prst="rect">
            <a:avLst/>
          </a:prstGeom>
        </p:spPr>
        <p:txBody>
          <a:bodyPr anchorCtr="0" anchor="b" bIns="45700" lIns="0" spcFirstLastPara="1" rIns="91425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Break - Orange" showMasterSp="0">
  <p:cSld name="Section Break - Orange">
    <p:bg>
      <p:bgPr>
        <a:gradFill>
          <a:gsLst>
            <a:gs pos="0">
              <a:srgbClr val="FEDD5C"/>
            </a:gs>
            <a:gs pos="38000">
              <a:srgbClr val="F4B12F"/>
            </a:gs>
            <a:gs pos="78000">
              <a:srgbClr val="E98300"/>
            </a:gs>
            <a:gs pos="100000">
              <a:srgbClr val="E98300"/>
            </a:gs>
          </a:gsLst>
          <a:lin ang="8100000" scaled="0"/>
        </a:gradFill>
      </p:bgPr>
    </p:bg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" name="Google Shape;450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51" name="Google Shape;451;p46"/>
          <p:cNvCxnSpPr/>
          <p:nvPr/>
        </p:nvCxnSpPr>
        <p:spPr>
          <a:xfrm>
            <a:off x="800100" y="2522007"/>
            <a:ext cx="105537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452" name="Google Shape;452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8670" y="6361842"/>
            <a:ext cx="643152" cy="212519"/>
          </a:xfrm>
          <a:prstGeom prst="rect">
            <a:avLst/>
          </a:prstGeom>
          <a:noFill/>
          <a:ln>
            <a:noFill/>
          </a:ln>
        </p:spPr>
      </p:pic>
      <p:sp>
        <p:nvSpPr>
          <p:cNvPr id="453" name="Google Shape;453;p46"/>
          <p:cNvSpPr txBox="1"/>
          <p:nvPr>
            <p:ph idx="12" type="sldNum"/>
          </p:nvPr>
        </p:nvSpPr>
        <p:spPr>
          <a:xfrm>
            <a:off x="8610600" y="628282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algn="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algn="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algn="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algn="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algn="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algn="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algn="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algn="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54" name="Google Shape;454;p46"/>
          <p:cNvSpPr txBox="1"/>
          <p:nvPr>
            <p:ph type="title"/>
          </p:nvPr>
        </p:nvSpPr>
        <p:spPr>
          <a:xfrm>
            <a:off x="800100" y="2615992"/>
            <a:ext cx="10553700" cy="12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ato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5" name="Google Shape;455;p46"/>
          <p:cNvSpPr txBox="1"/>
          <p:nvPr>
            <p:ph idx="2" type="title"/>
          </p:nvPr>
        </p:nvSpPr>
        <p:spPr>
          <a:xfrm>
            <a:off x="814125" y="1103900"/>
            <a:ext cx="10553700" cy="1421400"/>
          </a:xfrm>
          <a:prstGeom prst="rect">
            <a:avLst/>
          </a:prstGeom>
        </p:spPr>
        <p:txBody>
          <a:bodyPr anchorCtr="0" anchor="b" bIns="45700" lIns="0" spcFirstLastPara="1" rIns="91425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Break - Green" showMasterSp="0">
  <p:cSld name="Section Break - Green">
    <p:bg>
      <p:bgPr>
        <a:gradFill>
          <a:gsLst>
            <a:gs pos="0">
              <a:srgbClr val="8AC751"/>
            </a:gs>
            <a:gs pos="50000">
              <a:srgbClr val="59B06D"/>
            </a:gs>
            <a:gs pos="100000">
              <a:srgbClr val="279989"/>
            </a:gs>
          </a:gsLst>
          <a:lin ang="8100000" scaled="0"/>
        </a:gradFill>
      </p:bgPr>
    </p:bg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7" name="Google Shape;457;p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58" name="Google Shape;458;p47"/>
          <p:cNvCxnSpPr/>
          <p:nvPr/>
        </p:nvCxnSpPr>
        <p:spPr>
          <a:xfrm>
            <a:off x="800100" y="2522007"/>
            <a:ext cx="105537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459" name="Google Shape;459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8670" y="6361842"/>
            <a:ext cx="643152" cy="212519"/>
          </a:xfrm>
          <a:prstGeom prst="rect">
            <a:avLst/>
          </a:prstGeom>
          <a:noFill/>
          <a:ln>
            <a:noFill/>
          </a:ln>
        </p:spPr>
      </p:pic>
      <p:sp>
        <p:nvSpPr>
          <p:cNvPr id="460" name="Google Shape;460;p47"/>
          <p:cNvSpPr txBox="1"/>
          <p:nvPr>
            <p:ph idx="12" type="sldNum"/>
          </p:nvPr>
        </p:nvSpPr>
        <p:spPr>
          <a:xfrm>
            <a:off x="8610600" y="628282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algn="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algn="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algn="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algn="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algn="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algn="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algn="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algn="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61" name="Google Shape;461;p47"/>
          <p:cNvSpPr txBox="1"/>
          <p:nvPr>
            <p:ph type="title"/>
          </p:nvPr>
        </p:nvSpPr>
        <p:spPr>
          <a:xfrm>
            <a:off x="800100" y="2615992"/>
            <a:ext cx="10553700" cy="12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ato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2" name="Google Shape;462;p47"/>
          <p:cNvSpPr txBox="1"/>
          <p:nvPr>
            <p:ph idx="2" type="title"/>
          </p:nvPr>
        </p:nvSpPr>
        <p:spPr>
          <a:xfrm>
            <a:off x="814125" y="1103900"/>
            <a:ext cx="10553700" cy="1421400"/>
          </a:xfrm>
          <a:prstGeom prst="rect">
            <a:avLst/>
          </a:prstGeom>
        </p:spPr>
        <p:txBody>
          <a:bodyPr anchorCtr="0" anchor="b" bIns="45700" lIns="0" spcFirstLastPara="1" rIns="91425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Break - White">
  <p:cSld name="Section Break - Printab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48"/>
          <p:cNvSpPr txBox="1"/>
          <p:nvPr>
            <p:ph type="title"/>
          </p:nvPr>
        </p:nvSpPr>
        <p:spPr>
          <a:xfrm>
            <a:off x="800100" y="2615992"/>
            <a:ext cx="10553700" cy="12137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C1515"/>
              </a:buClr>
              <a:buSzPts val="3600"/>
              <a:buFont typeface="Lato"/>
              <a:buNone/>
              <a:defRPr>
                <a:solidFill>
                  <a:srgbClr val="8C151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8C1515"/>
              </a:buClr>
              <a:buSzPts val="1400"/>
              <a:buNone/>
              <a:defRPr>
                <a:solidFill>
                  <a:srgbClr val="8C151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8C1515"/>
              </a:buClr>
              <a:buSzPts val="1400"/>
              <a:buNone/>
              <a:defRPr>
                <a:solidFill>
                  <a:srgbClr val="8C151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8C1515"/>
              </a:buClr>
              <a:buSzPts val="1400"/>
              <a:buNone/>
              <a:defRPr>
                <a:solidFill>
                  <a:srgbClr val="8C151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8C1515"/>
              </a:buClr>
              <a:buSzPts val="1400"/>
              <a:buNone/>
              <a:defRPr>
                <a:solidFill>
                  <a:srgbClr val="8C151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8C1515"/>
              </a:buClr>
              <a:buSzPts val="1400"/>
              <a:buNone/>
              <a:defRPr>
                <a:solidFill>
                  <a:srgbClr val="8C151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8C1515"/>
              </a:buClr>
              <a:buSzPts val="1400"/>
              <a:buNone/>
              <a:defRPr>
                <a:solidFill>
                  <a:srgbClr val="8C151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8C1515"/>
              </a:buClr>
              <a:buSzPts val="1400"/>
              <a:buNone/>
              <a:defRPr>
                <a:solidFill>
                  <a:srgbClr val="8C151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8C1515"/>
              </a:buClr>
              <a:buSzPts val="1400"/>
              <a:buNone/>
              <a:defRPr>
                <a:solidFill>
                  <a:srgbClr val="8C1515"/>
                </a:solidFill>
              </a:defRPr>
            </a:lvl9pPr>
          </a:lstStyle>
          <a:p/>
        </p:txBody>
      </p:sp>
      <p:cxnSp>
        <p:nvCxnSpPr>
          <p:cNvPr id="465" name="Google Shape;465;p48"/>
          <p:cNvCxnSpPr/>
          <p:nvPr/>
        </p:nvCxnSpPr>
        <p:spPr>
          <a:xfrm>
            <a:off x="800100" y="2522007"/>
            <a:ext cx="10553700" cy="0"/>
          </a:xfrm>
          <a:prstGeom prst="straightConnector1">
            <a:avLst/>
          </a:prstGeom>
          <a:noFill/>
          <a:ln cap="flat" cmpd="sng" w="9525">
            <a:solidFill>
              <a:srgbClr val="8C1515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66" name="Google Shape;466;p48"/>
          <p:cNvSpPr/>
          <p:nvPr/>
        </p:nvSpPr>
        <p:spPr>
          <a:xfrm>
            <a:off x="0" y="-13960"/>
            <a:ext cx="12192000" cy="211532"/>
          </a:xfrm>
          <a:prstGeom prst="rect">
            <a:avLst/>
          </a:prstGeom>
          <a:solidFill>
            <a:srgbClr val="D4D1D1">
              <a:alpha val="2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7" name="Google Shape;467;p48"/>
          <p:cNvSpPr txBox="1"/>
          <p:nvPr>
            <p:ph idx="12" type="sldNum"/>
          </p:nvPr>
        </p:nvSpPr>
        <p:spPr>
          <a:xfrm>
            <a:off x="8610600" y="628282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100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algn="r">
              <a:spcBef>
                <a:spcPts val="0"/>
              </a:spcBef>
              <a:buNone/>
              <a:defRPr sz="1100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algn="r">
              <a:spcBef>
                <a:spcPts val="0"/>
              </a:spcBef>
              <a:buNone/>
              <a:defRPr sz="1100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algn="r">
              <a:spcBef>
                <a:spcPts val="0"/>
              </a:spcBef>
              <a:buNone/>
              <a:defRPr sz="1100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algn="r">
              <a:spcBef>
                <a:spcPts val="0"/>
              </a:spcBef>
              <a:buNone/>
              <a:defRPr sz="1100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algn="r">
              <a:spcBef>
                <a:spcPts val="0"/>
              </a:spcBef>
              <a:buNone/>
              <a:defRPr sz="1100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algn="r">
              <a:spcBef>
                <a:spcPts val="0"/>
              </a:spcBef>
              <a:buNone/>
              <a:defRPr sz="1100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algn="r">
              <a:spcBef>
                <a:spcPts val="0"/>
              </a:spcBef>
              <a:buNone/>
              <a:defRPr sz="1100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algn="r">
              <a:spcBef>
                <a:spcPts val="0"/>
              </a:spcBef>
              <a:buNone/>
              <a:defRPr sz="1100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68" name="Google Shape;468;p48"/>
          <p:cNvSpPr txBox="1"/>
          <p:nvPr>
            <p:ph idx="2" type="title"/>
          </p:nvPr>
        </p:nvSpPr>
        <p:spPr>
          <a:xfrm>
            <a:off x="814125" y="1103900"/>
            <a:ext cx="10553700" cy="1421400"/>
          </a:xfrm>
          <a:prstGeom prst="rect">
            <a:avLst/>
          </a:prstGeom>
        </p:spPr>
        <p:txBody>
          <a:bodyPr anchorCtr="0" anchor="b" bIns="45700" lIns="0" spcFirstLastPara="1" rIns="91425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6000"/>
              <a:buNone/>
              <a:defRPr sz="6000">
                <a:solidFill>
                  <a:srgbClr val="40404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6000"/>
              <a:buNone/>
              <a:defRPr sz="6000">
                <a:solidFill>
                  <a:srgbClr val="40404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6000"/>
              <a:buNone/>
              <a:defRPr sz="6000">
                <a:solidFill>
                  <a:srgbClr val="40404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6000"/>
              <a:buNone/>
              <a:defRPr sz="6000">
                <a:solidFill>
                  <a:srgbClr val="40404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6000"/>
              <a:buNone/>
              <a:defRPr sz="6000">
                <a:solidFill>
                  <a:srgbClr val="40404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6000"/>
              <a:buNone/>
              <a:defRPr sz="6000">
                <a:solidFill>
                  <a:srgbClr val="40404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6000"/>
              <a:buNone/>
              <a:defRPr sz="6000">
                <a:solidFill>
                  <a:srgbClr val="40404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6000"/>
              <a:buNone/>
              <a:defRPr sz="6000">
                <a:solidFill>
                  <a:srgbClr val="40404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6000"/>
              <a:buNone/>
              <a:defRPr sz="6000">
                <a:solidFill>
                  <a:srgbClr val="40404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 Slide - One Image">
  <p:cSld name="Photo Slide - One Image">
    <p:bg>
      <p:bgPr>
        <a:solidFill>
          <a:schemeClr val="lt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6"/>
          <p:cNvSpPr/>
          <p:nvPr>
            <p:ph idx="2" type="pic"/>
          </p:nvPr>
        </p:nvSpPr>
        <p:spPr>
          <a:xfrm>
            <a:off x="800100" y="1107621"/>
            <a:ext cx="6929879" cy="4950264"/>
          </a:xfrm>
          <a:prstGeom prst="rect">
            <a:avLst/>
          </a:prstGeom>
          <a:noFill/>
          <a:ln>
            <a:noFill/>
          </a:ln>
        </p:spPr>
      </p:sp>
      <p:sp>
        <p:nvSpPr>
          <p:cNvPr id="56" name="Google Shape;56;p6"/>
          <p:cNvSpPr txBox="1"/>
          <p:nvPr>
            <p:ph idx="12" type="sldNum"/>
          </p:nvPr>
        </p:nvSpPr>
        <p:spPr>
          <a:xfrm>
            <a:off x="8610600" y="628282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100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algn="r">
              <a:spcBef>
                <a:spcPts val="0"/>
              </a:spcBef>
              <a:buNone/>
              <a:defRPr sz="1100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algn="r">
              <a:spcBef>
                <a:spcPts val="0"/>
              </a:spcBef>
              <a:buNone/>
              <a:defRPr sz="1100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algn="r">
              <a:spcBef>
                <a:spcPts val="0"/>
              </a:spcBef>
              <a:buNone/>
              <a:defRPr sz="1100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algn="r">
              <a:spcBef>
                <a:spcPts val="0"/>
              </a:spcBef>
              <a:buNone/>
              <a:defRPr sz="1100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algn="r">
              <a:spcBef>
                <a:spcPts val="0"/>
              </a:spcBef>
              <a:buNone/>
              <a:defRPr sz="1100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algn="r">
              <a:spcBef>
                <a:spcPts val="0"/>
              </a:spcBef>
              <a:buNone/>
              <a:defRPr sz="1100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algn="r">
              <a:spcBef>
                <a:spcPts val="0"/>
              </a:spcBef>
              <a:buNone/>
              <a:defRPr sz="1100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algn="r">
              <a:spcBef>
                <a:spcPts val="0"/>
              </a:spcBef>
              <a:buNone/>
              <a:defRPr sz="1100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7" name="Google Shape;57;p6"/>
          <p:cNvSpPr txBox="1"/>
          <p:nvPr>
            <p:ph type="title"/>
          </p:nvPr>
        </p:nvSpPr>
        <p:spPr>
          <a:xfrm>
            <a:off x="800099" y="266701"/>
            <a:ext cx="10596995" cy="63215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C1515"/>
              </a:buClr>
              <a:buSzPts val="3200"/>
              <a:buFont typeface="Lato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58" name="Google Shape;58;p6"/>
          <p:cNvCxnSpPr/>
          <p:nvPr/>
        </p:nvCxnSpPr>
        <p:spPr>
          <a:xfrm>
            <a:off x="800100" y="927135"/>
            <a:ext cx="10553700" cy="0"/>
          </a:xfrm>
          <a:prstGeom prst="straightConnector1">
            <a:avLst/>
          </a:prstGeom>
          <a:noFill/>
          <a:ln cap="flat" cmpd="sng" w="9525">
            <a:solidFill>
              <a:srgbClr val="8C1515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9" name="Google Shape;59;p6"/>
          <p:cNvSpPr txBox="1"/>
          <p:nvPr>
            <p:ph idx="1" type="subTitle"/>
          </p:nvPr>
        </p:nvSpPr>
        <p:spPr>
          <a:xfrm>
            <a:off x="7961900" y="1103900"/>
            <a:ext cx="3391800" cy="565800"/>
          </a:xfrm>
          <a:prstGeom prst="rect">
            <a:avLst/>
          </a:prstGeom>
        </p:spPr>
        <p:txBody>
          <a:bodyPr anchorCtr="0" anchor="t" bIns="45700" lIns="0" spcFirstLastPara="1" rIns="91425" wrap="square" tIns="45700">
            <a:noAutofit/>
          </a:bodyPr>
          <a:lstStyle>
            <a:lvl1pPr lvl="0">
              <a:spcBef>
                <a:spcPts val="1000"/>
              </a:spcBef>
              <a:spcAft>
                <a:spcPts val="0"/>
              </a:spcAft>
              <a:buClr>
                <a:srgbClr val="B83A4B"/>
              </a:buClr>
              <a:buSzPts val="2000"/>
              <a:buNone/>
              <a:defRPr sz="2000">
                <a:solidFill>
                  <a:srgbClr val="B83A4B"/>
                </a:solidFill>
              </a:defRPr>
            </a:lvl1pPr>
            <a:lvl2pPr lvl="1">
              <a:spcBef>
                <a:spcPts val="500"/>
              </a:spcBef>
              <a:spcAft>
                <a:spcPts val="0"/>
              </a:spcAft>
              <a:buSzPts val="1792"/>
              <a:buNone/>
              <a:defRPr/>
            </a:lvl2pPr>
            <a:lvl3pPr lvl="2">
              <a:spcBef>
                <a:spcPts val="500"/>
              </a:spcBef>
              <a:spcAft>
                <a:spcPts val="0"/>
              </a:spcAft>
              <a:buSzPts val="1760"/>
              <a:buNone/>
              <a:defRPr/>
            </a:lvl3pPr>
            <a:lvl4pPr lvl="3">
              <a:spcBef>
                <a:spcPts val="500"/>
              </a:spcBef>
              <a:spcAft>
                <a:spcPts val="0"/>
              </a:spcAft>
              <a:buSzPts val="1568"/>
              <a:buNone/>
              <a:defRPr/>
            </a:lvl4pPr>
            <a:lvl5pPr lvl="4">
              <a:spcBef>
                <a:spcPts val="500"/>
              </a:spcBef>
              <a:spcAft>
                <a:spcPts val="0"/>
              </a:spcAft>
              <a:buSzPts val="1568"/>
              <a:buNone/>
              <a:defRPr/>
            </a:lvl5pPr>
            <a:lvl6pPr lvl="5">
              <a:spcBef>
                <a:spcPts val="50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50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50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50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60" name="Google Shape;60;p6"/>
          <p:cNvSpPr txBox="1"/>
          <p:nvPr>
            <p:ph idx="3" type="subTitle"/>
          </p:nvPr>
        </p:nvSpPr>
        <p:spPr>
          <a:xfrm>
            <a:off x="7972244" y="1551587"/>
            <a:ext cx="3609900" cy="632100"/>
          </a:xfrm>
          <a:prstGeom prst="rect">
            <a:avLst/>
          </a:prstGeom>
        </p:spPr>
        <p:txBody>
          <a:bodyPr anchorCtr="0" anchor="t" bIns="45700" lIns="0" spcFirstLastPara="1" rIns="91425" wrap="square" tIns="45700">
            <a:noAutofit/>
          </a:bodyPr>
          <a:lstStyle>
            <a:lvl1pPr lv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792"/>
              <a:buNone/>
              <a:defRPr/>
            </a:lvl2pPr>
            <a:lvl3pPr lvl="2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760"/>
              <a:buNone/>
              <a:defRPr/>
            </a:lvl3pPr>
            <a:lvl4pPr lvl="3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568"/>
              <a:buNone/>
              <a:defRPr/>
            </a:lvl4pPr>
            <a:lvl5pPr lvl="4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568"/>
              <a:buNone/>
              <a:defRPr/>
            </a:lvl5pPr>
            <a:lvl6pPr lvl="5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61" name="Google Shape;61;p6"/>
          <p:cNvSpPr txBox="1"/>
          <p:nvPr>
            <p:ph idx="4" type="subTitle"/>
          </p:nvPr>
        </p:nvSpPr>
        <p:spPr>
          <a:xfrm>
            <a:off x="1634337" y="6356788"/>
            <a:ext cx="4209900" cy="217200"/>
          </a:xfrm>
          <a:prstGeom prst="rect">
            <a:avLst/>
          </a:prstGeom>
        </p:spPr>
        <p:txBody>
          <a:bodyPr anchorCtr="0" anchor="ctr" bIns="45700" lIns="0" spcFirstLastPara="1" rIns="91425" wrap="square" tIns="45700">
            <a:noAutofit/>
          </a:bodyPr>
          <a:lstStyle>
            <a:lvl1pPr lvl="0" rtl="0">
              <a:spcBef>
                <a:spcPts val="100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100"/>
              <a:buNone/>
              <a:defRPr sz="1100"/>
            </a:lvl2pPr>
            <a:lvl3pPr lvl="2" rtl="0"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100"/>
              <a:buNone/>
              <a:defRPr sz="1100"/>
            </a:lvl3pPr>
            <a:lvl4pPr lvl="3" rtl="0"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100"/>
              <a:buNone/>
              <a:defRPr sz="1100"/>
            </a:lvl4pPr>
            <a:lvl5pPr lvl="4" rtl="0"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100"/>
              <a:buNone/>
              <a:defRPr sz="1100"/>
            </a:lvl5pPr>
            <a:lvl6pPr lvl="5" rtl="0"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100"/>
              <a:buNone/>
              <a:defRPr sz="1100"/>
            </a:lvl6pPr>
            <a:lvl7pPr lvl="6" rtl="0"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100"/>
              <a:buNone/>
              <a:defRPr sz="1100"/>
            </a:lvl7pPr>
            <a:lvl8pPr lvl="7" rtl="0"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100"/>
              <a:buNone/>
              <a:defRPr sz="1100"/>
            </a:lvl8pPr>
            <a:lvl9pPr lvl="8" rtl="0"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 Slide - One Image 1">
  <p:cSld name="Photo Slide - One Image_1">
    <p:bg>
      <p:bgPr>
        <a:solidFill>
          <a:schemeClr val="lt1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7"/>
          <p:cNvSpPr/>
          <p:nvPr>
            <p:ph idx="2" type="pic"/>
          </p:nvPr>
        </p:nvSpPr>
        <p:spPr>
          <a:xfrm>
            <a:off x="4423800" y="1107621"/>
            <a:ext cx="6930000" cy="49503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7"/>
          <p:cNvSpPr txBox="1"/>
          <p:nvPr>
            <p:ph idx="12" type="sldNum"/>
          </p:nvPr>
        </p:nvSpPr>
        <p:spPr>
          <a:xfrm>
            <a:off x="8610600" y="6282824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sz="1100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rtl="0" algn="r">
              <a:spcBef>
                <a:spcPts val="0"/>
              </a:spcBef>
              <a:buNone/>
              <a:defRPr sz="1100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rtl="0" algn="r">
              <a:spcBef>
                <a:spcPts val="0"/>
              </a:spcBef>
              <a:buNone/>
              <a:defRPr sz="1100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rtl="0" algn="r">
              <a:spcBef>
                <a:spcPts val="0"/>
              </a:spcBef>
              <a:buNone/>
              <a:defRPr sz="1100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rtl="0" algn="r">
              <a:spcBef>
                <a:spcPts val="0"/>
              </a:spcBef>
              <a:buNone/>
              <a:defRPr sz="1100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rtl="0" algn="r">
              <a:spcBef>
                <a:spcPts val="0"/>
              </a:spcBef>
              <a:buNone/>
              <a:defRPr sz="1100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rtl="0" algn="r">
              <a:spcBef>
                <a:spcPts val="0"/>
              </a:spcBef>
              <a:buNone/>
              <a:defRPr sz="1100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rtl="0" algn="r">
              <a:spcBef>
                <a:spcPts val="0"/>
              </a:spcBef>
              <a:buNone/>
              <a:defRPr sz="1100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rtl="0" algn="r">
              <a:spcBef>
                <a:spcPts val="0"/>
              </a:spcBef>
              <a:buNone/>
              <a:defRPr sz="1100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5" name="Google Shape;65;p7"/>
          <p:cNvSpPr txBox="1"/>
          <p:nvPr>
            <p:ph type="title"/>
          </p:nvPr>
        </p:nvSpPr>
        <p:spPr>
          <a:xfrm>
            <a:off x="800099" y="266701"/>
            <a:ext cx="10596900" cy="632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C1515"/>
              </a:buClr>
              <a:buSzPts val="3200"/>
              <a:buFont typeface="Lato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66" name="Google Shape;66;p7"/>
          <p:cNvCxnSpPr/>
          <p:nvPr/>
        </p:nvCxnSpPr>
        <p:spPr>
          <a:xfrm>
            <a:off x="800100" y="927135"/>
            <a:ext cx="10553700" cy="0"/>
          </a:xfrm>
          <a:prstGeom prst="straightConnector1">
            <a:avLst/>
          </a:prstGeom>
          <a:noFill/>
          <a:ln cap="flat" cmpd="sng" w="9525">
            <a:solidFill>
              <a:srgbClr val="8C1515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7" name="Google Shape;67;p7"/>
          <p:cNvSpPr txBox="1"/>
          <p:nvPr>
            <p:ph idx="1" type="subTitle"/>
          </p:nvPr>
        </p:nvSpPr>
        <p:spPr>
          <a:xfrm>
            <a:off x="800100" y="3042888"/>
            <a:ext cx="3391800" cy="565800"/>
          </a:xfrm>
          <a:prstGeom prst="rect">
            <a:avLst/>
          </a:prstGeom>
        </p:spPr>
        <p:txBody>
          <a:bodyPr anchorCtr="0" anchor="t" bIns="45700" lIns="0" spcFirstLastPara="1" rIns="91425" wrap="square" tIns="45700">
            <a:noAutofit/>
          </a:bodyPr>
          <a:lstStyle>
            <a:lvl1pPr lvl="0" rtl="0">
              <a:spcBef>
                <a:spcPts val="1000"/>
              </a:spcBef>
              <a:spcAft>
                <a:spcPts val="0"/>
              </a:spcAft>
              <a:buClr>
                <a:srgbClr val="B83A4B"/>
              </a:buClr>
              <a:buSzPts val="2000"/>
              <a:buNone/>
              <a:defRPr sz="2000">
                <a:solidFill>
                  <a:srgbClr val="B83A4B"/>
                </a:solidFill>
              </a:defRPr>
            </a:lvl1pPr>
            <a:lvl2pPr lvl="1" rtl="0">
              <a:spcBef>
                <a:spcPts val="500"/>
              </a:spcBef>
              <a:spcAft>
                <a:spcPts val="0"/>
              </a:spcAft>
              <a:buSzPts val="1792"/>
              <a:buNone/>
              <a:defRPr/>
            </a:lvl2pPr>
            <a:lvl3pPr lvl="2" rtl="0">
              <a:spcBef>
                <a:spcPts val="500"/>
              </a:spcBef>
              <a:spcAft>
                <a:spcPts val="0"/>
              </a:spcAft>
              <a:buSzPts val="1760"/>
              <a:buNone/>
              <a:defRPr/>
            </a:lvl3pPr>
            <a:lvl4pPr lvl="3" rtl="0">
              <a:spcBef>
                <a:spcPts val="500"/>
              </a:spcBef>
              <a:spcAft>
                <a:spcPts val="0"/>
              </a:spcAft>
              <a:buSzPts val="1568"/>
              <a:buNone/>
              <a:defRPr/>
            </a:lvl4pPr>
            <a:lvl5pPr lvl="4" rtl="0">
              <a:spcBef>
                <a:spcPts val="500"/>
              </a:spcBef>
              <a:spcAft>
                <a:spcPts val="0"/>
              </a:spcAft>
              <a:buSzPts val="1568"/>
              <a:buNone/>
              <a:defRPr/>
            </a:lvl5pPr>
            <a:lvl6pPr lvl="5" rtl="0">
              <a:spcBef>
                <a:spcPts val="50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50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50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50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3" type="subTitle"/>
          </p:nvPr>
        </p:nvSpPr>
        <p:spPr>
          <a:xfrm>
            <a:off x="810444" y="3490574"/>
            <a:ext cx="3609900" cy="632100"/>
          </a:xfrm>
          <a:prstGeom prst="rect">
            <a:avLst/>
          </a:prstGeom>
        </p:spPr>
        <p:txBody>
          <a:bodyPr anchorCtr="0" anchor="t" bIns="45700" lIns="0" spcFirstLastPara="1" rIns="91425" wrap="square" tIns="45700">
            <a:noAutofit/>
          </a:bodyPr>
          <a:lstStyle>
            <a:lvl1pPr lvl="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792"/>
              <a:buNone/>
              <a:defRPr/>
            </a:lvl2pPr>
            <a:lvl3pPr lvl="2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760"/>
              <a:buNone/>
              <a:defRPr/>
            </a:lvl3pPr>
            <a:lvl4pPr lvl="3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568"/>
              <a:buNone/>
              <a:defRPr/>
            </a:lvl4pPr>
            <a:lvl5pPr lvl="4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568"/>
              <a:buNone/>
              <a:defRPr/>
            </a:lvl5pPr>
            <a:lvl6pPr lvl="5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69" name="Google Shape;69;p7"/>
          <p:cNvSpPr txBox="1"/>
          <p:nvPr>
            <p:ph idx="4" type="subTitle"/>
          </p:nvPr>
        </p:nvSpPr>
        <p:spPr>
          <a:xfrm>
            <a:off x="1634337" y="6356788"/>
            <a:ext cx="4209900" cy="217200"/>
          </a:xfrm>
          <a:prstGeom prst="rect">
            <a:avLst/>
          </a:prstGeom>
        </p:spPr>
        <p:txBody>
          <a:bodyPr anchorCtr="0" anchor="ctr" bIns="45700" lIns="0" spcFirstLastPara="1" rIns="91425" wrap="square" tIns="45700">
            <a:noAutofit/>
          </a:bodyPr>
          <a:lstStyle>
            <a:lvl1pPr lvl="0" rtl="0">
              <a:spcBef>
                <a:spcPts val="100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100"/>
              <a:buNone/>
              <a:defRPr sz="1100"/>
            </a:lvl2pPr>
            <a:lvl3pPr lvl="2" rtl="0"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100"/>
              <a:buNone/>
              <a:defRPr sz="1100"/>
            </a:lvl3pPr>
            <a:lvl4pPr lvl="3" rtl="0"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100"/>
              <a:buNone/>
              <a:defRPr sz="1100"/>
            </a:lvl4pPr>
            <a:lvl5pPr lvl="4" rtl="0"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100"/>
              <a:buNone/>
              <a:defRPr sz="1100"/>
            </a:lvl5pPr>
            <a:lvl6pPr lvl="5" rtl="0"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100"/>
              <a:buNone/>
              <a:defRPr sz="1100"/>
            </a:lvl6pPr>
            <a:lvl7pPr lvl="6" rtl="0"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100"/>
              <a:buNone/>
              <a:defRPr sz="1100"/>
            </a:lvl7pPr>
            <a:lvl8pPr lvl="7" rtl="0"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100"/>
              <a:buNone/>
              <a:defRPr sz="1100"/>
            </a:lvl8pPr>
            <a:lvl9pPr lvl="8" rtl="0"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 Slide - 2 Images">
  <p:cSld name="Photo Slide - 2 Images">
    <p:bg>
      <p:bgPr>
        <a:solidFill>
          <a:schemeClr val="lt1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8"/>
          <p:cNvSpPr/>
          <p:nvPr>
            <p:ph idx="2" type="pic"/>
          </p:nvPr>
        </p:nvSpPr>
        <p:spPr>
          <a:xfrm>
            <a:off x="800100" y="1107622"/>
            <a:ext cx="5143050" cy="3190048"/>
          </a:xfrm>
          <a:prstGeom prst="rect">
            <a:avLst/>
          </a:prstGeom>
          <a:noFill/>
          <a:ln>
            <a:noFill/>
          </a:ln>
        </p:spPr>
      </p:sp>
      <p:sp>
        <p:nvSpPr>
          <p:cNvPr id="72" name="Google Shape;72;p8"/>
          <p:cNvSpPr/>
          <p:nvPr>
            <p:ph idx="3" type="pic"/>
          </p:nvPr>
        </p:nvSpPr>
        <p:spPr>
          <a:xfrm>
            <a:off x="6229939" y="1107620"/>
            <a:ext cx="5123861" cy="3190049"/>
          </a:xfrm>
          <a:prstGeom prst="rect">
            <a:avLst/>
          </a:prstGeom>
          <a:noFill/>
          <a:ln>
            <a:noFill/>
          </a:ln>
        </p:spPr>
      </p:sp>
      <p:sp>
        <p:nvSpPr>
          <p:cNvPr id="73" name="Google Shape;73;p8"/>
          <p:cNvSpPr txBox="1"/>
          <p:nvPr>
            <p:ph idx="12" type="sldNum"/>
          </p:nvPr>
        </p:nvSpPr>
        <p:spPr>
          <a:xfrm>
            <a:off x="8610600" y="628282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100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algn="r">
              <a:spcBef>
                <a:spcPts val="0"/>
              </a:spcBef>
              <a:buNone/>
              <a:defRPr sz="1100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algn="r">
              <a:spcBef>
                <a:spcPts val="0"/>
              </a:spcBef>
              <a:buNone/>
              <a:defRPr sz="1100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algn="r">
              <a:spcBef>
                <a:spcPts val="0"/>
              </a:spcBef>
              <a:buNone/>
              <a:defRPr sz="1100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algn="r">
              <a:spcBef>
                <a:spcPts val="0"/>
              </a:spcBef>
              <a:buNone/>
              <a:defRPr sz="1100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algn="r">
              <a:spcBef>
                <a:spcPts val="0"/>
              </a:spcBef>
              <a:buNone/>
              <a:defRPr sz="1100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algn="r">
              <a:spcBef>
                <a:spcPts val="0"/>
              </a:spcBef>
              <a:buNone/>
              <a:defRPr sz="1100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algn="r">
              <a:spcBef>
                <a:spcPts val="0"/>
              </a:spcBef>
              <a:buNone/>
              <a:defRPr sz="1100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algn="r">
              <a:spcBef>
                <a:spcPts val="0"/>
              </a:spcBef>
              <a:buNone/>
              <a:defRPr sz="1100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4" name="Google Shape;74;p8"/>
          <p:cNvSpPr txBox="1"/>
          <p:nvPr>
            <p:ph type="title"/>
          </p:nvPr>
        </p:nvSpPr>
        <p:spPr>
          <a:xfrm>
            <a:off x="800099" y="266701"/>
            <a:ext cx="10596995" cy="63215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C1515"/>
              </a:buClr>
              <a:buSzPts val="3200"/>
              <a:buFont typeface="Lato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75" name="Google Shape;75;p8"/>
          <p:cNvCxnSpPr/>
          <p:nvPr/>
        </p:nvCxnSpPr>
        <p:spPr>
          <a:xfrm>
            <a:off x="800100" y="927135"/>
            <a:ext cx="10553700" cy="0"/>
          </a:xfrm>
          <a:prstGeom prst="straightConnector1">
            <a:avLst/>
          </a:prstGeom>
          <a:noFill/>
          <a:ln cap="flat" cmpd="sng" w="9525">
            <a:solidFill>
              <a:srgbClr val="8C1515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6" name="Google Shape;76;p8"/>
          <p:cNvSpPr txBox="1"/>
          <p:nvPr>
            <p:ph idx="1" type="subTitle"/>
          </p:nvPr>
        </p:nvSpPr>
        <p:spPr>
          <a:xfrm>
            <a:off x="1634337" y="6356788"/>
            <a:ext cx="4209900" cy="217200"/>
          </a:xfrm>
          <a:prstGeom prst="rect">
            <a:avLst/>
          </a:prstGeom>
        </p:spPr>
        <p:txBody>
          <a:bodyPr anchorCtr="0" anchor="ctr" bIns="45700" lIns="0" spcFirstLastPara="1" rIns="91425" wrap="square" tIns="45700">
            <a:noAutofit/>
          </a:bodyPr>
          <a:lstStyle>
            <a:lvl1pPr lvl="0" rtl="0">
              <a:spcBef>
                <a:spcPts val="100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100"/>
              <a:buNone/>
              <a:defRPr sz="1100"/>
            </a:lvl2pPr>
            <a:lvl3pPr lvl="2" rtl="0"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100"/>
              <a:buNone/>
              <a:defRPr sz="1100"/>
            </a:lvl3pPr>
            <a:lvl4pPr lvl="3" rtl="0"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100"/>
              <a:buNone/>
              <a:defRPr sz="1100"/>
            </a:lvl4pPr>
            <a:lvl5pPr lvl="4" rtl="0"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100"/>
              <a:buNone/>
              <a:defRPr sz="1100"/>
            </a:lvl5pPr>
            <a:lvl6pPr lvl="5" rtl="0"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100"/>
              <a:buNone/>
              <a:defRPr sz="1100"/>
            </a:lvl6pPr>
            <a:lvl7pPr lvl="6" rtl="0"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100"/>
              <a:buNone/>
              <a:defRPr sz="1100"/>
            </a:lvl7pPr>
            <a:lvl8pPr lvl="7" rtl="0"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100"/>
              <a:buNone/>
              <a:defRPr sz="1100"/>
            </a:lvl8pPr>
            <a:lvl9pPr lvl="8" rtl="0"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100"/>
              <a:buNone/>
              <a:defRPr sz="1100"/>
            </a:lvl9pPr>
          </a:lstStyle>
          <a:p/>
        </p:txBody>
      </p:sp>
      <p:sp>
        <p:nvSpPr>
          <p:cNvPr id="77" name="Google Shape;77;p8"/>
          <p:cNvSpPr txBox="1"/>
          <p:nvPr>
            <p:ph idx="4" type="subTitle"/>
          </p:nvPr>
        </p:nvSpPr>
        <p:spPr>
          <a:xfrm>
            <a:off x="804474" y="4913801"/>
            <a:ext cx="5128500" cy="632100"/>
          </a:xfrm>
          <a:prstGeom prst="rect">
            <a:avLst/>
          </a:prstGeom>
        </p:spPr>
        <p:txBody>
          <a:bodyPr anchorCtr="0" anchor="t" bIns="45700" lIns="0" spcFirstLastPara="1" rIns="91425" wrap="square" tIns="45700">
            <a:noAutofit/>
          </a:bodyPr>
          <a:lstStyle>
            <a:lvl1pPr lvl="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792"/>
              <a:buNone/>
              <a:defRPr/>
            </a:lvl2pPr>
            <a:lvl3pPr lvl="2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760"/>
              <a:buNone/>
              <a:defRPr/>
            </a:lvl3pPr>
            <a:lvl4pPr lvl="3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568"/>
              <a:buNone/>
              <a:defRPr/>
            </a:lvl4pPr>
            <a:lvl5pPr lvl="4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568"/>
              <a:buNone/>
              <a:defRPr/>
            </a:lvl5pPr>
            <a:lvl6pPr lvl="5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78" name="Google Shape;78;p8"/>
          <p:cNvSpPr txBox="1"/>
          <p:nvPr>
            <p:ph idx="5" type="subTitle"/>
          </p:nvPr>
        </p:nvSpPr>
        <p:spPr>
          <a:xfrm>
            <a:off x="789779" y="4452408"/>
            <a:ext cx="5128500" cy="632100"/>
          </a:xfrm>
          <a:prstGeom prst="rect">
            <a:avLst/>
          </a:prstGeom>
        </p:spPr>
        <p:txBody>
          <a:bodyPr anchorCtr="0" anchor="t" bIns="45700" lIns="0" spcFirstLastPara="1" rIns="91425" wrap="square" tIns="45700">
            <a:noAutofit/>
          </a:bodyPr>
          <a:lstStyle>
            <a:lvl1pPr lvl="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83A4B"/>
              </a:buClr>
              <a:buSzPts val="2000"/>
              <a:buNone/>
              <a:defRPr sz="2000">
                <a:solidFill>
                  <a:srgbClr val="B83A4B"/>
                </a:solidFill>
              </a:defRPr>
            </a:lvl1pPr>
            <a:lvl2pPr lvl="1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>
                <a:solidFill>
                  <a:srgbClr val="B83A4B"/>
                </a:solidFill>
              </a:defRPr>
            </a:lvl2pPr>
            <a:lvl3pPr lvl="2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>
                <a:solidFill>
                  <a:srgbClr val="B83A4B"/>
                </a:solidFill>
              </a:defRPr>
            </a:lvl3pPr>
            <a:lvl4pPr lvl="3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>
                <a:solidFill>
                  <a:srgbClr val="B83A4B"/>
                </a:solidFill>
              </a:defRPr>
            </a:lvl4pPr>
            <a:lvl5pPr lvl="4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>
                <a:solidFill>
                  <a:srgbClr val="B83A4B"/>
                </a:solidFill>
              </a:defRPr>
            </a:lvl5pPr>
            <a:lvl6pPr lvl="5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>
                <a:solidFill>
                  <a:srgbClr val="B83A4B"/>
                </a:solidFill>
              </a:defRPr>
            </a:lvl6pPr>
            <a:lvl7pPr lvl="6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>
                <a:solidFill>
                  <a:srgbClr val="B83A4B"/>
                </a:solidFill>
              </a:defRPr>
            </a:lvl7pPr>
            <a:lvl8pPr lvl="7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>
                <a:solidFill>
                  <a:srgbClr val="B83A4B"/>
                </a:solidFill>
              </a:defRPr>
            </a:lvl8pPr>
            <a:lvl9pPr lvl="8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>
                <a:solidFill>
                  <a:srgbClr val="B83A4B"/>
                </a:solidFill>
              </a:defRPr>
            </a:lvl9pPr>
          </a:lstStyle>
          <a:p/>
        </p:txBody>
      </p:sp>
      <p:sp>
        <p:nvSpPr>
          <p:cNvPr id="79" name="Google Shape;79;p8"/>
          <p:cNvSpPr txBox="1"/>
          <p:nvPr>
            <p:ph idx="6" type="subTitle"/>
          </p:nvPr>
        </p:nvSpPr>
        <p:spPr>
          <a:xfrm>
            <a:off x="6234974" y="4913801"/>
            <a:ext cx="5128500" cy="632100"/>
          </a:xfrm>
          <a:prstGeom prst="rect">
            <a:avLst/>
          </a:prstGeom>
        </p:spPr>
        <p:txBody>
          <a:bodyPr anchorCtr="0" anchor="t" bIns="45700" lIns="0" spcFirstLastPara="1" rIns="91425" wrap="square" tIns="45700">
            <a:noAutofit/>
          </a:bodyPr>
          <a:lstStyle>
            <a:lvl1pPr lvl="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792"/>
              <a:buNone/>
              <a:defRPr/>
            </a:lvl2pPr>
            <a:lvl3pPr lvl="2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760"/>
              <a:buNone/>
              <a:defRPr/>
            </a:lvl3pPr>
            <a:lvl4pPr lvl="3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568"/>
              <a:buNone/>
              <a:defRPr/>
            </a:lvl4pPr>
            <a:lvl5pPr lvl="4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568"/>
              <a:buNone/>
              <a:defRPr/>
            </a:lvl5pPr>
            <a:lvl6pPr lvl="5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80" name="Google Shape;80;p8"/>
          <p:cNvSpPr txBox="1"/>
          <p:nvPr>
            <p:ph idx="7" type="subTitle"/>
          </p:nvPr>
        </p:nvSpPr>
        <p:spPr>
          <a:xfrm>
            <a:off x="6220279" y="4452408"/>
            <a:ext cx="5128500" cy="632100"/>
          </a:xfrm>
          <a:prstGeom prst="rect">
            <a:avLst/>
          </a:prstGeom>
        </p:spPr>
        <p:txBody>
          <a:bodyPr anchorCtr="0" anchor="t" bIns="45700" lIns="0" spcFirstLastPara="1" rIns="91425" wrap="square" tIns="45700">
            <a:noAutofit/>
          </a:bodyPr>
          <a:lstStyle>
            <a:lvl1pPr lvl="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83A4B"/>
              </a:buClr>
              <a:buSzPts val="2000"/>
              <a:buNone/>
              <a:defRPr sz="2000">
                <a:solidFill>
                  <a:srgbClr val="B83A4B"/>
                </a:solidFill>
              </a:defRPr>
            </a:lvl1pPr>
            <a:lvl2pPr lvl="1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>
                <a:solidFill>
                  <a:srgbClr val="B83A4B"/>
                </a:solidFill>
              </a:defRPr>
            </a:lvl2pPr>
            <a:lvl3pPr lvl="2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>
                <a:solidFill>
                  <a:srgbClr val="B83A4B"/>
                </a:solidFill>
              </a:defRPr>
            </a:lvl3pPr>
            <a:lvl4pPr lvl="3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>
                <a:solidFill>
                  <a:srgbClr val="B83A4B"/>
                </a:solidFill>
              </a:defRPr>
            </a:lvl4pPr>
            <a:lvl5pPr lvl="4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>
                <a:solidFill>
                  <a:srgbClr val="B83A4B"/>
                </a:solidFill>
              </a:defRPr>
            </a:lvl5pPr>
            <a:lvl6pPr lvl="5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>
                <a:solidFill>
                  <a:srgbClr val="B83A4B"/>
                </a:solidFill>
              </a:defRPr>
            </a:lvl6pPr>
            <a:lvl7pPr lvl="6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>
                <a:solidFill>
                  <a:srgbClr val="B83A4B"/>
                </a:solidFill>
              </a:defRPr>
            </a:lvl7pPr>
            <a:lvl8pPr lvl="7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>
                <a:solidFill>
                  <a:srgbClr val="B83A4B"/>
                </a:solidFill>
              </a:defRPr>
            </a:lvl8pPr>
            <a:lvl9pPr lvl="8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>
                <a:solidFill>
                  <a:srgbClr val="B83A4B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Slide - 3 Columns">
  <p:cSld name="Content Slide - 3 Columns">
    <p:bg>
      <p:bgPr>
        <a:solidFill>
          <a:schemeClr val="lt1"/>
        </a:solid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9"/>
          <p:cNvSpPr/>
          <p:nvPr>
            <p:ph idx="2" type="pic"/>
          </p:nvPr>
        </p:nvSpPr>
        <p:spPr>
          <a:xfrm>
            <a:off x="8003300" y="1087600"/>
            <a:ext cx="3367800" cy="2834700"/>
          </a:xfrm>
          <a:prstGeom prst="rect">
            <a:avLst/>
          </a:prstGeom>
          <a:noFill/>
          <a:ln>
            <a:noFill/>
          </a:ln>
        </p:spPr>
      </p:sp>
      <p:sp>
        <p:nvSpPr>
          <p:cNvPr id="83" name="Google Shape;83;p9"/>
          <p:cNvSpPr/>
          <p:nvPr>
            <p:ph idx="3" type="pic"/>
          </p:nvPr>
        </p:nvSpPr>
        <p:spPr>
          <a:xfrm>
            <a:off x="4401825" y="1087600"/>
            <a:ext cx="3367800" cy="2834700"/>
          </a:xfrm>
          <a:prstGeom prst="rect">
            <a:avLst/>
          </a:prstGeom>
          <a:noFill/>
          <a:ln>
            <a:noFill/>
          </a:ln>
        </p:spPr>
      </p:sp>
      <p:sp>
        <p:nvSpPr>
          <p:cNvPr id="84" name="Google Shape;84;p9"/>
          <p:cNvSpPr/>
          <p:nvPr>
            <p:ph idx="4" type="pic"/>
          </p:nvPr>
        </p:nvSpPr>
        <p:spPr>
          <a:xfrm>
            <a:off x="800325" y="1087600"/>
            <a:ext cx="3367800" cy="2834700"/>
          </a:xfrm>
          <a:prstGeom prst="rect">
            <a:avLst/>
          </a:prstGeom>
          <a:noFill/>
          <a:ln>
            <a:noFill/>
          </a:ln>
        </p:spPr>
      </p:sp>
      <p:sp>
        <p:nvSpPr>
          <p:cNvPr id="85" name="Google Shape;85;p9"/>
          <p:cNvSpPr txBox="1"/>
          <p:nvPr>
            <p:ph idx="12" type="sldNum"/>
          </p:nvPr>
        </p:nvSpPr>
        <p:spPr>
          <a:xfrm>
            <a:off x="8610600" y="628282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100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algn="r">
              <a:spcBef>
                <a:spcPts val="0"/>
              </a:spcBef>
              <a:buNone/>
              <a:defRPr sz="1100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algn="r">
              <a:spcBef>
                <a:spcPts val="0"/>
              </a:spcBef>
              <a:buNone/>
              <a:defRPr sz="1100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algn="r">
              <a:spcBef>
                <a:spcPts val="0"/>
              </a:spcBef>
              <a:buNone/>
              <a:defRPr sz="1100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algn="r">
              <a:spcBef>
                <a:spcPts val="0"/>
              </a:spcBef>
              <a:buNone/>
              <a:defRPr sz="1100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algn="r">
              <a:spcBef>
                <a:spcPts val="0"/>
              </a:spcBef>
              <a:buNone/>
              <a:defRPr sz="1100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algn="r">
              <a:spcBef>
                <a:spcPts val="0"/>
              </a:spcBef>
              <a:buNone/>
              <a:defRPr sz="1100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algn="r">
              <a:spcBef>
                <a:spcPts val="0"/>
              </a:spcBef>
              <a:buNone/>
              <a:defRPr sz="1100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algn="r">
              <a:spcBef>
                <a:spcPts val="0"/>
              </a:spcBef>
              <a:buNone/>
              <a:defRPr sz="1100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6" name="Google Shape;86;p9"/>
          <p:cNvSpPr txBox="1"/>
          <p:nvPr>
            <p:ph type="title"/>
          </p:nvPr>
        </p:nvSpPr>
        <p:spPr>
          <a:xfrm>
            <a:off x="800099" y="266701"/>
            <a:ext cx="10596995" cy="63215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C1515"/>
              </a:buClr>
              <a:buSzPts val="3200"/>
              <a:buFont typeface="Lato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87" name="Google Shape;87;p9"/>
          <p:cNvCxnSpPr/>
          <p:nvPr/>
        </p:nvCxnSpPr>
        <p:spPr>
          <a:xfrm>
            <a:off x="800100" y="927135"/>
            <a:ext cx="10553700" cy="0"/>
          </a:xfrm>
          <a:prstGeom prst="straightConnector1">
            <a:avLst/>
          </a:prstGeom>
          <a:noFill/>
          <a:ln cap="flat" cmpd="sng" w="9525">
            <a:solidFill>
              <a:srgbClr val="8C1515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88" name="Google Shape;88;p9"/>
          <p:cNvSpPr txBox="1"/>
          <p:nvPr>
            <p:ph idx="1" type="subTitle"/>
          </p:nvPr>
        </p:nvSpPr>
        <p:spPr>
          <a:xfrm>
            <a:off x="1634337" y="6356788"/>
            <a:ext cx="4209900" cy="217200"/>
          </a:xfrm>
          <a:prstGeom prst="rect">
            <a:avLst/>
          </a:prstGeom>
        </p:spPr>
        <p:txBody>
          <a:bodyPr anchorCtr="0" anchor="ctr" bIns="45700" lIns="0" spcFirstLastPara="1" rIns="91425" wrap="square" tIns="45700">
            <a:noAutofit/>
          </a:bodyPr>
          <a:lstStyle>
            <a:lvl1pPr lvl="0" rtl="0">
              <a:spcBef>
                <a:spcPts val="100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100"/>
              <a:buNone/>
              <a:defRPr sz="1100"/>
            </a:lvl2pPr>
            <a:lvl3pPr lvl="2" rtl="0"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100"/>
              <a:buNone/>
              <a:defRPr sz="1100"/>
            </a:lvl3pPr>
            <a:lvl4pPr lvl="3" rtl="0"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100"/>
              <a:buNone/>
              <a:defRPr sz="1100"/>
            </a:lvl4pPr>
            <a:lvl5pPr lvl="4" rtl="0"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100"/>
              <a:buNone/>
              <a:defRPr sz="1100"/>
            </a:lvl5pPr>
            <a:lvl6pPr lvl="5" rtl="0"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100"/>
              <a:buNone/>
              <a:defRPr sz="1100"/>
            </a:lvl6pPr>
            <a:lvl7pPr lvl="6" rtl="0"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100"/>
              <a:buNone/>
              <a:defRPr sz="1100"/>
            </a:lvl7pPr>
            <a:lvl8pPr lvl="7" rtl="0"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100"/>
              <a:buNone/>
              <a:defRPr sz="1100"/>
            </a:lvl8pPr>
            <a:lvl9pPr lvl="8" rtl="0"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100"/>
              <a:buNone/>
              <a:defRPr sz="1100"/>
            </a:lvl9pPr>
          </a:lstStyle>
          <a:p/>
        </p:txBody>
      </p:sp>
      <p:sp>
        <p:nvSpPr>
          <p:cNvPr id="89" name="Google Shape;89;p9"/>
          <p:cNvSpPr txBox="1"/>
          <p:nvPr>
            <p:ph idx="5" type="subTitle"/>
          </p:nvPr>
        </p:nvSpPr>
        <p:spPr>
          <a:xfrm>
            <a:off x="790000" y="4531069"/>
            <a:ext cx="3609900" cy="632100"/>
          </a:xfrm>
          <a:prstGeom prst="rect">
            <a:avLst/>
          </a:prstGeom>
        </p:spPr>
        <p:txBody>
          <a:bodyPr anchorCtr="0" anchor="t" bIns="45700" lIns="0" spcFirstLastPara="1" rIns="91425" wrap="square" tIns="45700">
            <a:noAutofit/>
          </a:bodyPr>
          <a:lstStyle>
            <a:lvl1pPr lvl="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792"/>
              <a:buNone/>
              <a:defRPr/>
            </a:lvl2pPr>
            <a:lvl3pPr lvl="2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760"/>
              <a:buNone/>
              <a:defRPr/>
            </a:lvl3pPr>
            <a:lvl4pPr lvl="3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568"/>
              <a:buNone/>
              <a:defRPr/>
            </a:lvl4pPr>
            <a:lvl5pPr lvl="4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568"/>
              <a:buNone/>
              <a:defRPr/>
            </a:lvl5pPr>
            <a:lvl6pPr lvl="5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90" name="Google Shape;90;p9"/>
          <p:cNvSpPr txBox="1"/>
          <p:nvPr>
            <p:ph idx="6" type="subTitle"/>
          </p:nvPr>
        </p:nvSpPr>
        <p:spPr>
          <a:xfrm>
            <a:off x="789766" y="4069676"/>
            <a:ext cx="3609900" cy="632100"/>
          </a:xfrm>
          <a:prstGeom prst="rect">
            <a:avLst/>
          </a:prstGeom>
        </p:spPr>
        <p:txBody>
          <a:bodyPr anchorCtr="0" anchor="t" bIns="45700" lIns="0" spcFirstLastPara="1" rIns="91425" wrap="square" tIns="45700">
            <a:noAutofit/>
          </a:bodyPr>
          <a:lstStyle>
            <a:lvl1pPr lvl="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83A4B"/>
              </a:buClr>
              <a:buSzPts val="2000"/>
              <a:buNone/>
              <a:defRPr sz="2000">
                <a:solidFill>
                  <a:srgbClr val="B83A4B"/>
                </a:solidFill>
              </a:defRPr>
            </a:lvl1pPr>
            <a:lvl2pPr lvl="1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>
                <a:solidFill>
                  <a:srgbClr val="B83A4B"/>
                </a:solidFill>
              </a:defRPr>
            </a:lvl2pPr>
            <a:lvl3pPr lvl="2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>
                <a:solidFill>
                  <a:srgbClr val="B83A4B"/>
                </a:solidFill>
              </a:defRPr>
            </a:lvl3pPr>
            <a:lvl4pPr lvl="3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>
                <a:solidFill>
                  <a:srgbClr val="B83A4B"/>
                </a:solidFill>
              </a:defRPr>
            </a:lvl4pPr>
            <a:lvl5pPr lvl="4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>
                <a:solidFill>
                  <a:srgbClr val="B83A4B"/>
                </a:solidFill>
              </a:defRPr>
            </a:lvl5pPr>
            <a:lvl6pPr lvl="5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>
                <a:solidFill>
                  <a:srgbClr val="B83A4B"/>
                </a:solidFill>
              </a:defRPr>
            </a:lvl6pPr>
            <a:lvl7pPr lvl="6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>
                <a:solidFill>
                  <a:srgbClr val="B83A4B"/>
                </a:solidFill>
              </a:defRPr>
            </a:lvl7pPr>
            <a:lvl8pPr lvl="7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>
                <a:solidFill>
                  <a:srgbClr val="B83A4B"/>
                </a:solidFill>
              </a:defRPr>
            </a:lvl8pPr>
            <a:lvl9pPr lvl="8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>
                <a:solidFill>
                  <a:srgbClr val="B83A4B"/>
                </a:solidFill>
              </a:defRPr>
            </a:lvl9pPr>
          </a:lstStyle>
          <a:p/>
        </p:txBody>
      </p:sp>
      <p:sp>
        <p:nvSpPr>
          <p:cNvPr id="91" name="Google Shape;91;p9"/>
          <p:cNvSpPr txBox="1"/>
          <p:nvPr>
            <p:ph idx="7" type="subTitle"/>
          </p:nvPr>
        </p:nvSpPr>
        <p:spPr>
          <a:xfrm>
            <a:off x="4399913" y="4528324"/>
            <a:ext cx="3609900" cy="632100"/>
          </a:xfrm>
          <a:prstGeom prst="rect">
            <a:avLst/>
          </a:prstGeom>
        </p:spPr>
        <p:txBody>
          <a:bodyPr anchorCtr="0" anchor="t" bIns="45700" lIns="0" spcFirstLastPara="1" rIns="91425" wrap="square" tIns="45700">
            <a:noAutofit/>
          </a:bodyPr>
          <a:lstStyle>
            <a:lvl1pPr lvl="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792"/>
              <a:buNone/>
              <a:defRPr/>
            </a:lvl2pPr>
            <a:lvl3pPr lvl="2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760"/>
              <a:buNone/>
              <a:defRPr/>
            </a:lvl3pPr>
            <a:lvl4pPr lvl="3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568"/>
              <a:buNone/>
              <a:defRPr/>
            </a:lvl4pPr>
            <a:lvl5pPr lvl="4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568"/>
              <a:buNone/>
              <a:defRPr/>
            </a:lvl5pPr>
            <a:lvl6pPr lvl="5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92" name="Google Shape;92;p9"/>
          <p:cNvSpPr txBox="1"/>
          <p:nvPr>
            <p:ph idx="8" type="subTitle"/>
          </p:nvPr>
        </p:nvSpPr>
        <p:spPr>
          <a:xfrm>
            <a:off x="4389569" y="4066931"/>
            <a:ext cx="3609900" cy="632100"/>
          </a:xfrm>
          <a:prstGeom prst="rect">
            <a:avLst/>
          </a:prstGeom>
        </p:spPr>
        <p:txBody>
          <a:bodyPr anchorCtr="0" anchor="t" bIns="45700" lIns="0" spcFirstLastPara="1" rIns="91425" wrap="square" tIns="45700">
            <a:noAutofit/>
          </a:bodyPr>
          <a:lstStyle>
            <a:lvl1pPr lvl="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83A4B"/>
              </a:buClr>
              <a:buSzPts val="2000"/>
              <a:buNone/>
              <a:defRPr sz="2000">
                <a:solidFill>
                  <a:srgbClr val="B83A4B"/>
                </a:solidFill>
              </a:defRPr>
            </a:lvl1pPr>
            <a:lvl2pPr lvl="1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>
                <a:solidFill>
                  <a:srgbClr val="B83A4B"/>
                </a:solidFill>
              </a:defRPr>
            </a:lvl2pPr>
            <a:lvl3pPr lvl="2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>
                <a:solidFill>
                  <a:srgbClr val="B83A4B"/>
                </a:solidFill>
              </a:defRPr>
            </a:lvl3pPr>
            <a:lvl4pPr lvl="3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>
                <a:solidFill>
                  <a:srgbClr val="B83A4B"/>
                </a:solidFill>
              </a:defRPr>
            </a:lvl4pPr>
            <a:lvl5pPr lvl="4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>
                <a:solidFill>
                  <a:srgbClr val="B83A4B"/>
                </a:solidFill>
              </a:defRPr>
            </a:lvl5pPr>
            <a:lvl6pPr lvl="5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>
                <a:solidFill>
                  <a:srgbClr val="B83A4B"/>
                </a:solidFill>
              </a:defRPr>
            </a:lvl6pPr>
            <a:lvl7pPr lvl="6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>
                <a:solidFill>
                  <a:srgbClr val="B83A4B"/>
                </a:solidFill>
              </a:defRPr>
            </a:lvl7pPr>
            <a:lvl8pPr lvl="7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>
                <a:solidFill>
                  <a:srgbClr val="B83A4B"/>
                </a:solidFill>
              </a:defRPr>
            </a:lvl8pPr>
            <a:lvl9pPr lvl="8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>
                <a:solidFill>
                  <a:srgbClr val="B83A4B"/>
                </a:solidFill>
              </a:defRPr>
            </a:lvl9pPr>
          </a:lstStyle>
          <a:p/>
        </p:txBody>
      </p:sp>
      <p:sp>
        <p:nvSpPr>
          <p:cNvPr id="93" name="Google Shape;93;p9"/>
          <p:cNvSpPr txBox="1"/>
          <p:nvPr>
            <p:ph idx="9" type="subTitle"/>
          </p:nvPr>
        </p:nvSpPr>
        <p:spPr>
          <a:xfrm>
            <a:off x="8013197" y="4528324"/>
            <a:ext cx="3609900" cy="632100"/>
          </a:xfrm>
          <a:prstGeom prst="rect">
            <a:avLst/>
          </a:prstGeom>
        </p:spPr>
        <p:txBody>
          <a:bodyPr anchorCtr="0" anchor="t" bIns="45700" lIns="0" spcFirstLastPara="1" rIns="91425" wrap="square" tIns="45700">
            <a:noAutofit/>
          </a:bodyPr>
          <a:lstStyle>
            <a:lvl1pPr lvl="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792"/>
              <a:buNone/>
              <a:defRPr/>
            </a:lvl2pPr>
            <a:lvl3pPr lvl="2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760"/>
              <a:buNone/>
              <a:defRPr/>
            </a:lvl3pPr>
            <a:lvl4pPr lvl="3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568"/>
              <a:buNone/>
              <a:defRPr/>
            </a:lvl4pPr>
            <a:lvl5pPr lvl="4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568"/>
              <a:buNone/>
              <a:defRPr/>
            </a:lvl5pPr>
            <a:lvl6pPr lvl="5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94" name="Google Shape;94;p9"/>
          <p:cNvSpPr txBox="1"/>
          <p:nvPr>
            <p:ph idx="13" type="subTitle"/>
          </p:nvPr>
        </p:nvSpPr>
        <p:spPr>
          <a:xfrm>
            <a:off x="8002853" y="4066931"/>
            <a:ext cx="3609900" cy="632100"/>
          </a:xfrm>
          <a:prstGeom prst="rect">
            <a:avLst/>
          </a:prstGeom>
        </p:spPr>
        <p:txBody>
          <a:bodyPr anchorCtr="0" anchor="t" bIns="45700" lIns="0" spcFirstLastPara="1" rIns="91425" wrap="square" tIns="45700">
            <a:noAutofit/>
          </a:bodyPr>
          <a:lstStyle>
            <a:lvl1pPr lvl="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83A4B"/>
              </a:buClr>
              <a:buSzPts val="2000"/>
              <a:buNone/>
              <a:defRPr sz="2000">
                <a:solidFill>
                  <a:srgbClr val="B83A4B"/>
                </a:solidFill>
              </a:defRPr>
            </a:lvl1pPr>
            <a:lvl2pPr lvl="1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>
                <a:solidFill>
                  <a:srgbClr val="B83A4B"/>
                </a:solidFill>
              </a:defRPr>
            </a:lvl2pPr>
            <a:lvl3pPr lvl="2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>
                <a:solidFill>
                  <a:srgbClr val="B83A4B"/>
                </a:solidFill>
              </a:defRPr>
            </a:lvl3pPr>
            <a:lvl4pPr lvl="3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>
                <a:solidFill>
                  <a:srgbClr val="B83A4B"/>
                </a:solidFill>
              </a:defRPr>
            </a:lvl4pPr>
            <a:lvl5pPr lvl="4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>
                <a:solidFill>
                  <a:srgbClr val="B83A4B"/>
                </a:solidFill>
              </a:defRPr>
            </a:lvl5pPr>
            <a:lvl6pPr lvl="5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>
                <a:solidFill>
                  <a:srgbClr val="B83A4B"/>
                </a:solidFill>
              </a:defRPr>
            </a:lvl6pPr>
            <a:lvl7pPr lvl="6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>
                <a:solidFill>
                  <a:srgbClr val="B83A4B"/>
                </a:solidFill>
              </a:defRPr>
            </a:lvl7pPr>
            <a:lvl8pPr lvl="7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>
                <a:solidFill>
                  <a:srgbClr val="B83A4B"/>
                </a:solidFill>
              </a:defRPr>
            </a:lvl8pPr>
            <a:lvl9pPr lvl="8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>
                <a:solidFill>
                  <a:srgbClr val="B83A4B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- Option 2 Layout">
  <p:cSld name="Agenda - Option 1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0"/>
          <p:cNvSpPr txBox="1"/>
          <p:nvPr>
            <p:ph type="title"/>
          </p:nvPr>
        </p:nvSpPr>
        <p:spPr>
          <a:xfrm>
            <a:off x="800100" y="636586"/>
            <a:ext cx="3411930" cy="11160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C1515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97" name="Google Shape;97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1652"/>
            <a:ext cx="12192000" cy="209223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0"/>
          <p:cNvSpPr/>
          <p:nvPr/>
        </p:nvSpPr>
        <p:spPr>
          <a:xfrm>
            <a:off x="0" y="-13960"/>
            <a:ext cx="12192000" cy="211532"/>
          </a:xfrm>
          <a:prstGeom prst="rect">
            <a:avLst/>
          </a:prstGeom>
          <a:solidFill>
            <a:srgbClr val="D4D1D1">
              <a:alpha val="2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10"/>
          <p:cNvSpPr txBox="1"/>
          <p:nvPr>
            <p:ph idx="12" type="sldNum"/>
          </p:nvPr>
        </p:nvSpPr>
        <p:spPr>
          <a:xfrm>
            <a:off x="8610600" y="628282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100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algn="r">
              <a:spcBef>
                <a:spcPts val="0"/>
              </a:spcBef>
              <a:buNone/>
              <a:defRPr sz="1100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algn="r">
              <a:spcBef>
                <a:spcPts val="0"/>
              </a:spcBef>
              <a:buNone/>
              <a:defRPr sz="1100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algn="r">
              <a:spcBef>
                <a:spcPts val="0"/>
              </a:spcBef>
              <a:buNone/>
              <a:defRPr sz="1100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algn="r">
              <a:spcBef>
                <a:spcPts val="0"/>
              </a:spcBef>
              <a:buNone/>
              <a:defRPr sz="1100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algn="r">
              <a:spcBef>
                <a:spcPts val="0"/>
              </a:spcBef>
              <a:buNone/>
              <a:defRPr sz="1100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algn="r">
              <a:spcBef>
                <a:spcPts val="0"/>
              </a:spcBef>
              <a:buNone/>
              <a:defRPr sz="1100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algn="r">
              <a:spcBef>
                <a:spcPts val="0"/>
              </a:spcBef>
              <a:buNone/>
              <a:defRPr sz="1100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algn="r">
              <a:spcBef>
                <a:spcPts val="0"/>
              </a:spcBef>
              <a:buNone/>
              <a:defRPr sz="1100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0" name="Google Shape;100;p10"/>
          <p:cNvSpPr txBox="1"/>
          <p:nvPr>
            <p:ph idx="2" type="title"/>
          </p:nvPr>
        </p:nvSpPr>
        <p:spPr>
          <a:xfrm>
            <a:off x="6306050" y="872150"/>
            <a:ext cx="5047800" cy="365100"/>
          </a:xfrm>
          <a:prstGeom prst="rect">
            <a:avLst/>
          </a:prstGeom>
        </p:spPr>
        <p:txBody>
          <a:bodyPr anchorCtr="0" anchor="ctr" bIns="45700" lIns="0" spcFirstLastPara="1" rIns="91425" wrap="square" tIns="457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b="1" sz="1600">
                <a:solidFill>
                  <a:srgbClr val="3F3F3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01" name="Google Shape;101;p10"/>
          <p:cNvSpPr txBox="1"/>
          <p:nvPr>
            <p:ph idx="1" type="subTitle"/>
          </p:nvPr>
        </p:nvSpPr>
        <p:spPr>
          <a:xfrm>
            <a:off x="6306050" y="1216500"/>
            <a:ext cx="5047800" cy="365100"/>
          </a:xfrm>
          <a:prstGeom prst="rect">
            <a:avLst/>
          </a:prstGeom>
        </p:spPr>
        <p:txBody>
          <a:bodyPr anchorCtr="0" anchor="ctr" bIns="45700" lIns="0" spcFirstLastPara="1" rIns="91425" wrap="square" tIns="45700">
            <a:noAutofit/>
          </a:bodyPr>
          <a:lstStyle>
            <a:lvl1pPr lvl="0">
              <a:spcBef>
                <a:spcPts val="100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500"/>
              </a:spcBef>
              <a:spcAft>
                <a:spcPts val="0"/>
              </a:spcAft>
              <a:buSzPts val="1792"/>
              <a:buNone/>
              <a:defRPr/>
            </a:lvl2pPr>
            <a:lvl3pPr lvl="2">
              <a:spcBef>
                <a:spcPts val="500"/>
              </a:spcBef>
              <a:spcAft>
                <a:spcPts val="0"/>
              </a:spcAft>
              <a:buSzPts val="1760"/>
              <a:buNone/>
              <a:defRPr/>
            </a:lvl3pPr>
            <a:lvl4pPr lvl="3">
              <a:spcBef>
                <a:spcPts val="500"/>
              </a:spcBef>
              <a:spcAft>
                <a:spcPts val="0"/>
              </a:spcAft>
              <a:buSzPts val="1568"/>
              <a:buNone/>
              <a:defRPr/>
            </a:lvl4pPr>
            <a:lvl5pPr lvl="4">
              <a:spcBef>
                <a:spcPts val="500"/>
              </a:spcBef>
              <a:spcAft>
                <a:spcPts val="0"/>
              </a:spcAft>
              <a:buSzPts val="1568"/>
              <a:buNone/>
              <a:defRPr/>
            </a:lvl5pPr>
            <a:lvl6pPr lvl="5">
              <a:spcBef>
                <a:spcPts val="50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50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50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50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02" name="Google Shape;102;p10"/>
          <p:cNvSpPr txBox="1"/>
          <p:nvPr>
            <p:ph idx="3" type="title"/>
          </p:nvPr>
        </p:nvSpPr>
        <p:spPr>
          <a:xfrm>
            <a:off x="6306050" y="1710350"/>
            <a:ext cx="5047800" cy="365100"/>
          </a:xfrm>
          <a:prstGeom prst="rect">
            <a:avLst/>
          </a:prstGeom>
        </p:spPr>
        <p:txBody>
          <a:bodyPr anchorCtr="0" anchor="ctr" bIns="45700" lIns="0" spcFirstLastPara="1" rIns="91425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b="1" sz="1600">
                <a:solidFill>
                  <a:srgbClr val="3F3F3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03" name="Google Shape;103;p10"/>
          <p:cNvSpPr txBox="1"/>
          <p:nvPr>
            <p:ph idx="4" type="subTitle"/>
          </p:nvPr>
        </p:nvSpPr>
        <p:spPr>
          <a:xfrm>
            <a:off x="6306050" y="2054700"/>
            <a:ext cx="5047800" cy="365100"/>
          </a:xfrm>
          <a:prstGeom prst="rect">
            <a:avLst/>
          </a:prstGeom>
        </p:spPr>
        <p:txBody>
          <a:bodyPr anchorCtr="0" anchor="ctr" bIns="45700" lIns="0" spcFirstLastPara="1" rIns="91425" wrap="square" tIns="45700">
            <a:noAutofit/>
          </a:bodyPr>
          <a:lstStyle>
            <a:lvl1pPr lvl="0" rtl="0">
              <a:spcBef>
                <a:spcPts val="100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500"/>
              </a:spcBef>
              <a:spcAft>
                <a:spcPts val="0"/>
              </a:spcAft>
              <a:buSzPts val="1792"/>
              <a:buNone/>
              <a:defRPr/>
            </a:lvl2pPr>
            <a:lvl3pPr lvl="2" rtl="0">
              <a:spcBef>
                <a:spcPts val="500"/>
              </a:spcBef>
              <a:spcAft>
                <a:spcPts val="0"/>
              </a:spcAft>
              <a:buSzPts val="1760"/>
              <a:buNone/>
              <a:defRPr/>
            </a:lvl3pPr>
            <a:lvl4pPr lvl="3" rtl="0">
              <a:spcBef>
                <a:spcPts val="500"/>
              </a:spcBef>
              <a:spcAft>
                <a:spcPts val="0"/>
              </a:spcAft>
              <a:buSzPts val="1568"/>
              <a:buNone/>
              <a:defRPr/>
            </a:lvl4pPr>
            <a:lvl5pPr lvl="4" rtl="0">
              <a:spcBef>
                <a:spcPts val="500"/>
              </a:spcBef>
              <a:spcAft>
                <a:spcPts val="0"/>
              </a:spcAft>
              <a:buSzPts val="1568"/>
              <a:buNone/>
              <a:defRPr/>
            </a:lvl5pPr>
            <a:lvl6pPr lvl="5" rtl="0">
              <a:spcBef>
                <a:spcPts val="50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50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50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50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04" name="Google Shape;104;p10"/>
          <p:cNvSpPr txBox="1"/>
          <p:nvPr>
            <p:ph idx="5" type="title"/>
          </p:nvPr>
        </p:nvSpPr>
        <p:spPr>
          <a:xfrm>
            <a:off x="6306050" y="2548550"/>
            <a:ext cx="5047800" cy="365100"/>
          </a:xfrm>
          <a:prstGeom prst="rect">
            <a:avLst/>
          </a:prstGeom>
        </p:spPr>
        <p:txBody>
          <a:bodyPr anchorCtr="0" anchor="ctr" bIns="45700" lIns="0" spcFirstLastPara="1" rIns="91425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b="1" sz="1600">
                <a:solidFill>
                  <a:srgbClr val="3F3F3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05" name="Google Shape;105;p10"/>
          <p:cNvSpPr txBox="1"/>
          <p:nvPr>
            <p:ph idx="6" type="subTitle"/>
          </p:nvPr>
        </p:nvSpPr>
        <p:spPr>
          <a:xfrm>
            <a:off x="6306050" y="2892900"/>
            <a:ext cx="5047800" cy="365100"/>
          </a:xfrm>
          <a:prstGeom prst="rect">
            <a:avLst/>
          </a:prstGeom>
        </p:spPr>
        <p:txBody>
          <a:bodyPr anchorCtr="0" anchor="ctr" bIns="45700" lIns="0" spcFirstLastPara="1" rIns="91425" wrap="square" tIns="45700">
            <a:noAutofit/>
          </a:bodyPr>
          <a:lstStyle>
            <a:lvl1pPr lvl="0" rtl="0">
              <a:spcBef>
                <a:spcPts val="100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500"/>
              </a:spcBef>
              <a:spcAft>
                <a:spcPts val="0"/>
              </a:spcAft>
              <a:buSzPts val="1792"/>
              <a:buNone/>
              <a:defRPr/>
            </a:lvl2pPr>
            <a:lvl3pPr lvl="2" rtl="0">
              <a:spcBef>
                <a:spcPts val="500"/>
              </a:spcBef>
              <a:spcAft>
                <a:spcPts val="0"/>
              </a:spcAft>
              <a:buSzPts val="1760"/>
              <a:buNone/>
              <a:defRPr/>
            </a:lvl3pPr>
            <a:lvl4pPr lvl="3" rtl="0">
              <a:spcBef>
                <a:spcPts val="500"/>
              </a:spcBef>
              <a:spcAft>
                <a:spcPts val="0"/>
              </a:spcAft>
              <a:buSzPts val="1568"/>
              <a:buNone/>
              <a:defRPr/>
            </a:lvl4pPr>
            <a:lvl5pPr lvl="4" rtl="0">
              <a:spcBef>
                <a:spcPts val="500"/>
              </a:spcBef>
              <a:spcAft>
                <a:spcPts val="0"/>
              </a:spcAft>
              <a:buSzPts val="1568"/>
              <a:buNone/>
              <a:defRPr/>
            </a:lvl5pPr>
            <a:lvl6pPr lvl="5" rtl="0">
              <a:spcBef>
                <a:spcPts val="50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50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50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50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06" name="Google Shape;106;p10"/>
          <p:cNvSpPr txBox="1"/>
          <p:nvPr>
            <p:ph idx="7" type="title"/>
          </p:nvPr>
        </p:nvSpPr>
        <p:spPr>
          <a:xfrm>
            <a:off x="6306050" y="3386750"/>
            <a:ext cx="5047800" cy="365100"/>
          </a:xfrm>
          <a:prstGeom prst="rect">
            <a:avLst/>
          </a:prstGeom>
        </p:spPr>
        <p:txBody>
          <a:bodyPr anchorCtr="0" anchor="ctr" bIns="45700" lIns="0" spcFirstLastPara="1" rIns="91425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b="1" sz="1600">
                <a:solidFill>
                  <a:srgbClr val="3F3F3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07" name="Google Shape;107;p10"/>
          <p:cNvSpPr txBox="1"/>
          <p:nvPr>
            <p:ph idx="8" type="subTitle"/>
          </p:nvPr>
        </p:nvSpPr>
        <p:spPr>
          <a:xfrm>
            <a:off x="6306050" y="3731100"/>
            <a:ext cx="5047800" cy="365100"/>
          </a:xfrm>
          <a:prstGeom prst="rect">
            <a:avLst/>
          </a:prstGeom>
        </p:spPr>
        <p:txBody>
          <a:bodyPr anchorCtr="0" anchor="ctr" bIns="45700" lIns="0" spcFirstLastPara="1" rIns="91425" wrap="square" tIns="45700">
            <a:noAutofit/>
          </a:bodyPr>
          <a:lstStyle>
            <a:lvl1pPr lvl="0" rtl="0">
              <a:spcBef>
                <a:spcPts val="100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500"/>
              </a:spcBef>
              <a:spcAft>
                <a:spcPts val="0"/>
              </a:spcAft>
              <a:buSzPts val="1792"/>
              <a:buNone/>
              <a:defRPr/>
            </a:lvl2pPr>
            <a:lvl3pPr lvl="2" rtl="0">
              <a:spcBef>
                <a:spcPts val="500"/>
              </a:spcBef>
              <a:spcAft>
                <a:spcPts val="0"/>
              </a:spcAft>
              <a:buSzPts val="1760"/>
              <a:buNone/>
              <a:defRPr/>
            </a:lvl3pPr>
            <a:lvl4pPr lvl="3" rtl="0">
              <a:spcBef>
                <a:spcPts val="500"/>
              </a:spcBef>
              <a:spcAft>
                <a:spcPts val="0"/>
              </a:spcAft>
              <a:buSzPts val="1568"/>
              <a:buNone/>
              <a:defRPr/>
            </a:lvl4pPr>
            <a:lvl5pPr lvl="4" rtl="0">
              <a:spcBef>
                <a:spcPts val="500"/>
              </a:spcBef>
              <a:spcAft>
                <a:spcPts val="0"/>
              </a:spcAft>
              <a:buSzPts val="1568"/>
              <a:buNone/>
              <a:defRPr/>
            </a:lvl5pPr>
            <a:lvl6pPr lvl="5" rtl="0">
              <a:spcBef>
                <a:spcPts val="50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50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50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50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08" name="Google Shape;108;p10"/>
          <p:cNvSpPr txBox="1"/>
          <p:nvPr>
            <p:ph idx="9" type="title"/>
          </p:nvPr>
        </p:nvSpPr>
        <p:spPr>
          <a:xfrm>
            <a:off x="6306050" y="4224950"/>
            <a:ext cx="5047800" cy="365100"/>
          </a:xfrm>
          <a:prstGeom prst="rect">
            <a:avLst/>
          </a:prstGeom>
        </p:spPr>
        <p:txBody>
          <a:bodyPr anchorCtr="0" anchor="ctr" bIns="45700" lIns="0" spcFirstLastPara="1" rIns="91425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b="1" sz="1600">
                <a:solidFill>
                  <a:srgbClr val="3F3F3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09" name="Google Shape;109;p10"/>
          <p:cNvSpPr txBox="1"/>
          <p:nvPr>
            <p:ph idx="13" type="subTitle"/>
          </p:nvPr>
        </p:nvSpPr>
        <p:spPr>
          <a:xfrm>
            <a:off x="6306050" y="4569300"/>
            <a:ext cx="5047800" cy="365100"/>
          </a:xfrm>
          <a:prstGeom prst="rect">
            <a:avLst/>
          </a:prstGeom>
        </p:spPr>
        <p:txBody>
          <a:bodyPr anchorCtr="0" anchor="ctr" bIns="45700" lIns="0" spcFirstLastPara="1" rIns="91425" wrap="square" tIns="45700">
            <a:noAutofit/>
          </a:bodyPr>
          <a:lstStyle>
            <a:lvl1pPr lvl="0" rtl="0">
              <a:spcBef>
                <a:spcPts val="100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500"/>
              </a:spcBef>
              <a:spcAft>
                <a:spcPts val="0"/>
              </a:spcAft>
              <a:buSzPts val="1792"/>
              <a:buNone/>
              <a:defRPr/>
            </a:lvl2pPr>
            <a:lvl3pPr lvl="2" rtl="0">
              <a:spcBef>
                <a:spcPts val="500"/>
              </a:spcBef>
              <a:spcAft>
                <a:spcPts val="0"/>
              </a:spcAft>
              <a:buSzPts val="1760"/>
              <a:buNone/>
              <a:defRPr/>
            </a:lvl3pPr>
            <a:lvl4pPr lvl="3" rtl="0">
              <a:spcBef>
                <a:spcPts val="500"/>
              </a:spcBef>
              <a:spcAft>
                <a:spcPts val="0"/>
              </a:spcAft>
              <a:buSzPts val="1568"/>
              <a:buNone/>
              <a:defRPr/>
            </a:lvl4pPr>
            <a:lvl5pPr lvl="4" rtl="0">
              <a:spcBef>
                <a:spcPts val="500"/>
              </a:spcBef>
              <a:spcAft>
                <a:spcPts val="0"/>
              </a:spcAft>
              <a:buSzPts val="1568"/>
              <a:buNone/>
              <a:defRPr/>
            </a:lvl5pPr>
            <a:lvl6pPr lvl="5" rtl="0">
              <a:spcBef>
                <a:spcPts val="50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50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50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50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10" name="Google Shape;110;p10"/>
          <p:cNvSpPr txBox="1"/>
          <p:nvPr>
            <p:ph idx="14" type="title"/>
          </p:nvPr>
        </p:nvSpPr>
        <p:spPr>
          <a:xfrm>
            <a:off x="6306050" y="5063150"/>
            <a:ext cx="5047800" cy="365100"/>
          </a:xfrm>
          <a:prstGeom prst="rect">
            <a:avLst/>
          </a:prstGeom>
        </p:spPr>
        <p:txBody>
          <a:bodyPr anchorCtr="0" anchor="ctr" bIns="45700" lIns="0" spcFirstLastPara="1" rIns="91425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b="1" sz="1600">
                <a:solidFill>
                  <a:srgbClr val="3F3F3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1" name="Google Shape;111;p10"/>
          <p:cNvSpPr txBox="1"/>
          <p:nvPr>
            <p:ph idx="15" type="subTitle"/>
          </p:nvPr>
        </p:nvSpPr>
        <p:spPr>
          <a:xfrm>
            <a:off x="6306050" y="5407500"/>
            <a:ext cx="5047800" cy="365100"/>
          </a:xfrm>
          <a:prstGeom prst="rect">
            <a:avLst/>
          </a:prstGeom>
        </p:spPr>
        <p:txBody>
          <a:bodyPr anchorCtr="0" anchor="ctr" bIns="45700" lIns="0" spcFirstLastPara="1" rIns="91425" wrap="square" tIns="45700">
            <a:noAutofit/>
          </a:bodyPr>
          <a:lstStyle>
            <a:lvl1pPr lvl="0" rtl="0">
              <a:spcBef>
                <a:spcPts val="100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500"/>
              </a:spcBef>
              <a:spcAft>
                <a:spcPts val="0"/>
              </a:spcAft>
              <a:buSzPts val="1792"/>
              <a:buNone/>
              <a:defRPr/>
            </a:lvl2pPr>
            <a:lvl3pPr lvl="2" rtl="0">
              <a:spcBef>
                <a:spcPts val="500"/>
              </a:spcBef>
              <a:spcAft>
                <a:spcPts val="0"/>
              </a:spcAft>
              <a:buSzPts val="1760"/>
              <a:buNone/>
              <a:defRPr/>
            </a:lvl3pPr>
            <a:lvl4pPr lvl="3" rtl="0">
              <a:spcBef>
                <a:spcPts val="500"/>
              </a:spcBef>
              <a:spcAft>
                <a:spcPts val="0"/>
              </a:spcAft>
              <a:buSzPts val="1568"/>
              <a:buNone/>
              <a:defRPr/>
            </a:lvl4pPr>
            <a:lvl5pPr lvl="4" rtl="0">
              <a:spcBef>
                <a:spcPts val="500"/>
              </a:spcBef>
              <a:spcAft>
                <a:spcPts val="0"/>
              </a:spcAft>
              <a:buSzPts val="1568"/>
              <a:buNone/>
              <a:defRPr/>
            </a:lvl5pPr>
            <a:lvl6pPr lvl="5" rtl="0">
              <a:spcBef>
                <a:spcPts val="50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50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50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50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12" name="Google Shape;112;p10"/>
          <p:cNvSpPr txBox="1"/>
          <p:nvPr>
            <p:ph idx="16" type="title"/>
          </p:nvPr>
        </p:nvSpPr>
        <p:spPr>
          <a:xfrm>
            <a:off x="4496300" y="887022"/>
            <a:ext cx="5047800" cy="365100"/>
          </a:xfrm>
          <a:prstGeom prst="rect">
            <a:avLst/>
          </a:prstGeom>
        </p:spPr>
        <p:txBody>
          <a:bodyPr anchorCtr="0" anchor="ctr" bIns="45700" lIns="0" spcFirstLastPara="1" rIns="91425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B83A4B"/>
              </a:buClr>
              <a:buSzPts val="1400"/>
              <a:buNone/>
              <a:defRPr b="1" sz="1400">
                <a:solidFill>
                  <a:srgbClr val="B83A4B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B83A4B"/>
              </a:buClr>
              <a:buSzPts val="1400"/>
              <a:buNone/>
              <a:defRPr sz="1400">
                <a:solidFill>
                  <a:srgbClr val="B83A4B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B83A4B"/>
              </a:buClr>
              <a:buSzPts val="1400"/>
              <a:buNone/>
              <a:defRPr sz="1400">
                <a:solidFill>
                  <a:srgbClr val="B83A4B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B83A4B"/>
              </a:buClr>
              <a:buSzPts val="1400"/>
              <a:buNone/>
              <a:defRPr sz="1400">
                <a:solidFill>
                  <a:srgbClr val="B83A4B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B83A4B"/>
              </a:buClr>
              <a:buSzPts val="1400"/>
              <a:buNone/>
              <a:defRPr sz="1400">
                <a:solidFill>
                  <a:srgbClr val="B83A4B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B83A4B"/>
              </a:buClr>
              <a:buSzPts val="1400"/>
              <a:buNone/>
              <a:defRPr sz="1400">
                <a:solidFill>
                  <a:srgbClr val="B83A4B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B83A4B"/>
              </a:buClr>
              <a:buSzPts val="1400"/>
              <a:buNone/>
              <a:defRPr sz="1400">
                <a:solidFill>
                  <a:srgbClr val="B83A4B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B83A4B"/>
              </a:buClr>
              <a:buSzPts val="1400"/>
              <a:buNone/>
              <a:defRPr sz="1400">
                <a:solidFill>
                  <a:srgbClr val="B83A4B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B83A4B"/>
              </a:buClr>
              <a:buSzPts val="1400"/>
              <a:buNone/>
              <a:defRPr sz="1400">
                <a:solidFill>
                  <a:srgbClr val="B83A4B"/>
                </a:solidFill>
              </a:defRPr>
            </a:lvl9pPr>
          </a:lstStyle>
          <a:p/>
        </p:txBody>
      </p:sp>
      <p:sp>
        <p:nvSpPr>
          <p:cNvPr id="113" name="Google Shape;113;p10"/>
          <p:cNvSpPr txBox="1"/>
          <p:nvPr>
            <p:ph idx="17" type="title"/>
          </p:nvPr>
        </p:nvSpPr>
        <p:spPr>
          <a:xfrm>
            <a:off x="4496350" y="2559513"/>
            <a:ext cx="5047800" cy="365100"/>
          </a:xfrm>
          <a:prstGeom prst="rect">
            <a:avLst/>
          </a:prstGeom>
        </p:spPr>
        <p:txBody>
          <a:bodyPr anchorCtr="0" anchor="ctr" bIns="45700" lIns="0" spcFirstLastPara="1" rIns="91425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B83A4B"/>
              </a:buClr>
              <a:buSzPts val="1400"/>
              <a:buNone/>
              <a:defRPr b="1" sz="1400">
                <a:solidFill>
                  <a:srgbClr val="B83A4B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B83A4B"/>
              </a:buClr>
              <a:buSzPts val="1400"/>
              <a:buNone/>
              <a:defRPr sz="1400">
                <a:solidFill>
                  <a:srgbClr val="B83A4B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B83A4B"/>
              </a:buClr>
              <a:buSzPts val="1400"/>
              <a:buNone/>
              <a:defRPr sz="1400">
                <a:solidFill>
                  <a:srgbClr val="B83A4B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B83A4B"/>
              </a:buClr>
              <a:buSzPts val="1400"/>
              <a:buNone/>
              <a:defRPr sz="1400">
                <a:solidFill>
                  <a:srgbClr val="B83A4B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B83A4B"/>
              </a:buClr>
              <a:buSzPts val="1400"/>
              <a:buNone/>
              <a:defRPr sz="1400">
                <a:solidFill>
                  <a:srgbClr val="B83A4B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B83A4B"/>
              </a:buClr>
              <a:buSzPts val="1400"/>
              <a:buNone/>
              <a:defRPr sz="1400">
                <a:solidFill>
                  <a:srgbClr val="B83A4B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B83A4B"/>
              </a:buClr>
              <a:buSzPts val="1400"/>
              <a:buNone/>
              <a:defRPr sz="1400">
                <a:solidFill>
                  <a:srgbClr val="B83A4B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B83A4B"/>
              </a:buClr>
              <a:buSzPts val="1400"/>
              <a:buNone/>
              <a:defRPr sz="1400">
                <a:solidFill>
                  <a:srgbClr val="B83A4B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B83A4B"/>
              </a:buClr>
              <a:buSzPts val="1400"/>
              <a:buNone/>
              <a:defRPr sz="1400">
                <a:solidFill>
                  <a:srgbClr val="B83A4B"/>
                </a:solidFill>
              </a:defRPr>
            </a:lvl9pPr>
          </a:lstStyle>
          <a:p/>
        </p:txBody>
      </p:sp>
      <p:sp>
        <p:nvSpPr>
          <p:cNvPr id="114" name="Google Shape;114;p10"/>
          <p:cNvSpPr txBox="1"/>
          <p:nvPr>
            <p:ph idx="18" type="title"/>
          </p:nvPr>
        </p:nvSpPr>
        <p:spPr>
          <a:xfrm>
            <a:off x="4505875" y="3396263"/>
            <a:ext cx="5047800" cy="365100"/>
          </a:xfrm>
          <a:prstGeom prst="rect">
            <a:avLst/>
          </a:prstGeom>
        </p:spPr>
        <p:txBody>
          <a:bodyPr anchorCtr="0" anchor="ctr" bIns="45700" lIns="0" spcFirstLastPara="1" rIns="91425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B83A4B"/>
              </a:buClr>
              <a:buSzPts val="1400"/>
              <a:buNone/>
              <a:defRPr b="1" sz="1400">
                <a:solidFill>
                  <a:srgbClr val="B83A4B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B83A4B"/>
              </a:buClr>
              <a:buSzPts val="1400"/>
              <a:buNone/>
              <a:defRPr sz="1400">
                <a:solidFill>
                  <a:srgbClr val="B83A4B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B83A4B"/>
              </a:buClr>
              <a:buSzPts val="1400"/>
              <a:buNone/>
              <a:defRPr sz="1400">
                <a:solidFill>
                  <a:srgbClr val="B83A4B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B83A4B"/>
              </a:buClr>
              <a:buSzPts val="1400"/>
              <a:buNone/>
              <a:defRPr sz="1400">
                <a:solidFill>
                  <a:srgbClr val="B83A4B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B83A4B"/>
              </a:buClr>
              <a:buSzPts val="1400"/>
              <a:buNone/>
              <a:defRPr sz="1400">
                <a:solidFill>
                  <a:srgbClr val="B83A4B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B83A4B"/>
              </a:buClr>
              <a:buSzPts val="1400"/>
              <a:buNone/>
              <a:defRPr sz="1400">
                <a:solidFill>
                  <a:srgbClr val="B83A4B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B83A4B"/>
              </a:buClr>
              <a:buSzPts val="1400"/>
              <a:buNone/>
              <a:defRPr sz="1400">
                <a:solidFill>
                  <a:srgbClr val="B83A4B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B83A4B"/>
              </a:buClr>
              <a:buSzPts val="1400"/>
              <a:buNone/>
              <a:defRPr sz="1400">
                <a:solidFill>
                  <a:srgbClr val="B83A4B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B83A4B"/>
              </a:buClr>
              <a:buSzPts val="1400"/>
              <a:buNone/>
              <a:defRPr sz="1400">
                <a:solidFill>
                  <a:srgbClr val="B83A4B"/>
                </a:solidFill>
              </a:defRPr>
            </a:lvl9pPr>
          </a:lstStyle>
          <a:p/>
        </p:txBody>
      </p:sp>
      <p:sp>
        <p:nvSpPr>
          <p:cNvPr id="115" name="Google Shape;115;p10"/>
          <p:cNvSpPr txBox="1"/>
          <p:nvPr>
            <p:ph idx="19" type="title"/>
          </p:nvPr>
        </p:nvSpPr>
        <p:spPr>
          <a:xfrm>
            <a:off x="4505925" y="4232325"/>
            <a:ext cx="5047800" cy="365100"/>
          </a:xfrm>
          <a:prstGeom prst="rect">
            <a:avLst/>
          </a:prstGeom>
        </p:spPr>
        <p:txBody>
          <a:bodyPr anchorCtr="0" anchor="ctr" bIns="45700" lIns="0" spcFirstLastPara="1" rIns="91425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B83A4B"/>
              </a:buClr>
              <a:buSzPts val="1400"/>
              <a:buNone/>
              <a:defRPr b="1" sz="1400">
                <a:solidFill>
                  <a:srgbClr val="B83A4B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B83A4B"/>
              </a:buClr>
              <a:buSzPts val="1400"/>
              <a:buNone/>
              <a:defRPr sz="1400">
                <a:solidFill>
                  <a:srgbClr val="B83A4B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B83A4B"/>
              </a:buClr>
              <a:buSzPts val="1400"/>
              <a:buNone/>
              <a:defRPr sz="1400">
                <a:solidFill>
                  <a:srgbClr val="B83A4B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B83A4B"/>
              </a:buClr>
              <a:buSzPts val="1400"/>
              <a:buNone/>
              <a:defRPr sz="1400">
                <a:solidFill>
                  <a:srgbClr val="B83A4B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B83A4B"/>
              </a:buClr>
              <a:buSzPts val="1400"/>
              <a:buNone/>
              <a:defRPr sz="1400">
                <a:solidFill>
                  <a:srgbClr val="B83A4B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B83A4B"/>
              </a:buClr>
              <a:buSzPts val="1400"/>
              <a:buNone/>
              <a:defRPr sz="1400">
                <a:solidFill>
                  <a:srgbClr val="B83A4B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B83A4B"/>
              </a:buClr>
              <a:buSzPts val="1400"/>
              <a:buNone/>
              <a:defRPr sz="1400">
                <a:solidFill>
                  <a:srgbClr val="B83A4B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B83A4B"/>
              </a:buClr>
              <a:buSzPts val="1400"/>
              <a:buNone/>
              <a:defRPr sz="1400">
                <a:solidFill>
                  <a:srgbClr val="B83A4B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B83A4B"/>
              </a:buClr>
              <a:buSzPts val="1400"/>
              <a:buNone/>
              <a:defRPr sz="1400">
                <a:solidFill>
                  <a:srgbClr val="B83A4B"/>
                </a:solidFill>
              </a:defRPr>
            </a:lvl9pPr>
          </a:lstStyle>
          <a:p/>
        </p:txBody>
      </p:sp>
      <p:sp>
        <p:nvSpPr>
          <p:cNvPr id="116" name="Google Shape;116;p10"/>
          <p:cNvSpPr txBox="1"/>
          <p:nvPr>
            <p:ph idx="20" type="title"/>
          </p:nvPr>
        </p:nvSpPr>
        <p:spPr>
          <a:xfrm>
            <a:off x="4505925" y="5068375"/>
            <a:ext cx="5047800" cy="365100"/>
          </a:xfrm>
          <a:prstGeom prst="rect">
            <a:avLst/>
          </a:prstGeom>
        </p:spPr>
        <p:txBody>
          <a:bodyPr anchorCtr="0" anchor="ctr" bIns="45700" lIns="0" spcFirstLastPara="1" rIns="91425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B83A4B"/>
              </a:buClr>
              <a:buSzPts val="1400"/>
              <a:buNone/>
              <a:defRPr b="1" sz="1400">
                <a:solidFill>
                  <a:srgbClr val="B83A4B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B83A4B"/>
              </a:buClr>
              <a:buSzPts val="1400"/>
              <a:buNone/>
              <a:defRPr sz="1400">
                <a:solidFill>
                  <a:srgbClr val="B83A4B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B83A4B"/>
              </a:buClr>
              <a:buSzPts val="1400"/>
              <a:buNone/>
              <a:defRPr sz="1400">
                <a:solidFill>
                  <a:srgbClr val="B83A4B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B83A4B"/>
              </a:buClr>
              <a:buSzPts val="1400"/>
              <a:buNone/>
              <a:defRPr sz="1400">
                <a:solidFill>
                  <a:srgbClr val="B83A4B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B83A4B"/>
              </a:buClr>
              <a:buSzPts val="1400"/>
              <a:buNone/>
              <a:defRPr sz="1400">
                <a:solidFill>
                  <a:srgbClr val="B83A4B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B83A4B"/>
              </a:buClr>
              <a:buSzPts val="1400"/>
              <a:buNone/>
              <a:defRPr sz="1400">
                <a:solidFill>
                  <a:srgbClr val="B83A4B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B83A4B"/>
              </a:buClr>
              <a:buSzPts val="1400"/>
              <a:buNone/>
              <a:defRPr sz="1400">
                <a:solidFill>
                  <a:srgbClr val="B83A4B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B83A4B"/>
              </a:buClr>
              <a:buSzPts val="1400"/>
              <a:buNone/>
              <a:defRPr sz="1400">
                <a:solidFill>
                  <a:srgbClr val="B83A4B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B83A4B"/>
              </a:buClr>
              <a:buSzPts val="1400"/>
              <a:buNone/>
              <a:defRPr sz="1400">
                <a:solidFill>
                  <a:srgbClr val="B83A4B"/>
                </a:solidFill>
              </a:defRPr>
            </a:lvl9pPr>
          </a:lstStyle>
          <a:p/>
        </p:txBody>
      </p:sp>
      <p:sp>
        <p:nvSpPr>
          <p:cNvPr id="117" name="Google Shape;117;p10"/>
          <p:cNvSpPr txBox="1"/>
          <p:nvPr>
            <p:ph idx="21" type="title"/>
          </p:nvPr>
        </p:nvSpPr>
        <p:spPr>
          <a:xfrm>
            <a:off x="4496300" y="1710341"/>
            <a:ext cx="5047800" cy="365100"/>
          </a:xfrm>
          <a:prstGeom prst="rect">
            <a:avLst/>
          </a:prstGeom>
        </p:spPr>
        <p:txBody>
          <a:bodyPr anchorCtr="0" anchor="ctr" bIns="45700" lIns="0" spcFirstLastPara="1" rIns="91425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B83A4B"/>
              </a:buClr>
              <a:buSzPts val="1400"/>
              <a:buNone/>
              <a:defRPr b="1" sz="1400">
                <a:solidFill>
                  <a:srgbClr val="B83A4B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B83A4B"/>
              </a:buClr>
              <a:buSzPts val="1400"/>
              <a:buNone/>
              <a:defRPr sz="1400">
                <a:solidFill>
                  <a:srgbClr val="B83A4B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B83A4B"/>
              </a:buClr>
              <a:buSzPts val="1400"/>
              <a:buNone/>
              <a:defRPr sz="1400">
                <a:solidFill>
                  <a:srgbClr val="B83A4B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B83A4B"/>
              </a:buClr>
              <a:buSzPts val="1400"/>
              <a:buNone/>
              <a:defRPr sz="1400">
                <a:solidFill>
                  <a:srgbClr val="B83A4B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B83A4B"/>
              </a:buClr>
              <a:buSzPts val="1400"/>
              <a:buNone/>
              <a:defRPr sz="1400">
                <a:solidFill>
                  <a:srgbClr val="B83A4B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B83A4B"/>
              </a:buClr>
              <a:buSzPts val="1400"/>
              <a:buNone/>
              <a:defRPr sz="1400">
                <a:solidFill>
                  <a:srgbClr val="B83A4B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B83A4B"/>
              </a:buClr>
              <a:buSzPts val="1400"/>
              <a:buNone/>
              <a:defRPr sz="1400">
                <a:solidFill>
                  <a:srgbClr val="B83A4B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B83A4B"/>
              </a:buClr>
              <a:buSzPts val="1400"/>
              <a:buNone/>
              <a:defRPr sz="1400">
                <a:solidFill>
                  <a:srgbClr val="B83A4B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B83A4B"/>
              </a:buClr>
              <a:buSzPts val="1400"/>
              <a:buNone/>
              <a:defRPr sz="1400">
                <a:solidFill>
                  <a:srgbClr val="B83A4B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528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18" Type="http://schemas.openxmlformats.org/officeDocument/2006/relationships/theme" Target="../theme/theme1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9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theme" Target="../theme/theme4.xml"/><Relationship Id="rId5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3.xml"/><Relationship Id="rId8" Type="http://schemas.openxmlformats.org/officeDocument/2006/relationships/slideLayout" Target="../slideLayouts/slideLayout24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38.xml"/><Relationship Id="rId13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0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30.xml"/><Relationship Id="rId3" Type="http://schemas.openxmlformats.org/officeDocument/2006/relationships/slideLayout" Target="../slideLayouts/slideLayout31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5" Type="http://schemas.openxmlformats.org/officeDocument/2006/relationships/slideLayout" Target="../slideLayouts/slideLayout43.xml"/><Relationship Id="rId14" Type="http://schemas.openxmlformats.org/officeDocument/2006/relationships/slideLayout" Target="../slideLayouts/slideLayout42.xml"/><Relationship Id="rId17" Type="http://schemas.openxmlformats.org/officeDocument/2006/relationships/slideLayout" Target="../slideLayouts/slideLayout45.xml"/><Relationship Id="rId16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4.xml"/><Relationship Id="rId18" Type="http://schemas.openxmlformats.org/officeDocument/2006/relationships/theme" Target="../theme/theme3.xml"/><Relationship Id="rId7" Type="http://schemas.openxmlformats.org/officeDocument/2006/relationships/slideLayout" Target="../slideLayouts/slideLayout35.xml"/><Relationship Id="rId8" Type="http://schemas.openxmlformats.org/officeDocument/2006/relationships/slideLayout" Target="../slideLayouts/slideLayout3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800100" y="636586"/>
            <a:ext cx="10553700" cy="107451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C1515"/>
              </a:buClr>
              <a:buSzPts val="3600"/>
              <a:buFont typeface="Lato"/>
              <a:buNone/>
              <a:defRPr b="0" i="0" sz="3600" u="none" cap="none" strike="noStrike">
                <a:solidFill>
                  <a:srgbClr val="8C1515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800100" y="1998482"/>
            <a:ext cx="10553700" cy="39969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Lato"/>
              <a:buNone/>
              <a:defRPr b="0" i="0" sz="1600" u="none" cap="none" strike="noStrike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42392" lvl="1" marL="914400" marR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B83A4B"/>
              </a:buClr>
              <a:buSzPts val="1792"/>
              <a:buFont typeface="Arial"/>
              <a:buChar char="●"/>
              <a:defRPr b="0" i="0" sz="1600" u="none" cap="none" strike="noStrike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40360" lvl="2" marL="1371600" marR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B83A4B"/>
              </a:buClr>
              <a:buSzPts val="1760"/>
              <a:buFont typeface="Arial"/>
              <a:buChar char="●"/>
              <a:defRPr b="0" i="0" sz="1600" u="none" cap="none" strike="noStrike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28167" lvl="3" marL="1828800" marR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B83A4B"/>
              </a:buClr>
              <a:buSzPts val="1568"/>
              <a:buFont typeface="Arial"/>
              <a:buChar char="●"/>
              <a:defRPr b="0" i="0" sz="1400" u="none" cap="none" strike="noStrike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28167" lvl="4" marL="2286000" marR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B83A4B"/>
              </a:buClr>
              <a:buSzPts val="1568"/>
              <a:buFont typeface="Arial"/>
              <a:buChar char="●"/>
              <a:defRPr b="0" i="1" sz="1400" u="none" cap="none" strike="noStrike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04800" lvl="5" marL="2743200" marR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B83A4B"/>
              </a:buClr>
              <a:buSzPts val="1200"/>
              <a:buFont typeface="Lato"/>
              <a:buChar char="●"/>
              <a:defRPr i="0" sz="1200" u="none" cap="none" strike="noStrike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04800" lvl="6" marL="3200400" marR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B83A4B"/>
              </a:buClr>
              <a:buSzPts val="1200"/>
              <a:buFont typeface="Lato"/>
              <a:buChar char="●"/>
              <a:defRPr i="0" sz="1200" u="none" cap="none" strike="noStrike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04800" lvl="7" marL="3657600" marR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B83A4B"/>
              </a:buClr>
              <a:buSzPts val="1200"/>
              <a:buFont typeface="Lato"/>
              <a:buChar char="●"/>
              <a:defRPr i="0" sz="1200" u="none" cap="none" strike="noStrike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04800" lvl="8" marL="4114800" marR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B83A4B"/>
              </a:buClr>
              <a:buSzPts val="1200"/>
              <a:buFont typeface="Lato"/>
              <a:buChar char="●"/>
              <a:defRPr i="0" sz="1200" u="none" cap="none" strike="noStrike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2" type="sldNum"/>
          </p:nvPr>
        </p:nvSpPr>
        <p:spPr>
          <a:xfrm>
            <a:off x="8610600" y="628282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3" name="Google Shape;13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8670" y="6361842"/>
            <a:ext cx="643152" cy="212519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8"/>
          <p:cNvSpPr txBox="1"/>
          <p:nvPr>
            <p:ph type="title"/>
          </p:nvPr>
        </p:nvSpPr>
        <p:spPr>
          <a:xfrm>
            <a:off x="800100" y="636586"/>
            <a:ext cx="10553700" cy="107451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C1515"/>
              </a:buClr>
              <a:buSzPts val="4800"/>
              <a:buFont typeface="Lato"/>
              <a:buNone/>
              <a:defRPr b="0" i="0" sz="4800" u="none" cap="none" strike="noStrike">
                <a:solidFill>
                  <a:srgbClr val="8C1515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86" name="Google Shape;186;p18"/>
          <p:cNvSpPr txBox="1"/>
          <p:nvPr>
            <p:ph idx="1" type="body"/>
          </p:nvPr>
        </p:nvSpPr>
        <p:spPr>
          <a:xfrm>
            <a:off x="800100" y="1998482"/>
            <a:ext cx="10553700" cy="39969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Lato"/>
              <a:buNone/>
              <a:defRPr b="0" i="0" sz="1600" u="none" cap="none" strike="noStrike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42392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B83A4B"/>
              </a:buClr>
              <a:buSzPts val="1792"/>
              <a:buFont typeface="Arial"/>
              <a:buChar char="•"/>
              <a:defRPr b="0" i="0" sz="1600" u="none" cap="none" strike="noStrike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4036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B83A4B"/>
              </a:buClr>
              <a:buSzPts val="1760"/>
              <a:buFont typeface="Arial"/>
              <a:buChar char="•"/>
              <a:defRPr b="0" i="0" sz="1600" u="none" cap="none" strike="noStrike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28167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B83A4B"/>
              </a:buClr>
              <a:buSzPts val="1568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28167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B83A4B"/>
              </a:buClr>
              <a:buSzPts val="1568"/>
              <a:buFont typeface="Arial"/>
              <a:buChar char="•"/>
              <a:defRPr b="0" i="1" sz="1400" u="none" cap="none" strike="noStrike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288">
          <p15:clr>
            <a:srgbClr val="F26B43"/>
          </p15:clr>
        </p15:guide>
        <p15:guide id="2" orient="horz" pos="408">
          <p15:clr>
            <a:srgbClr val="F26B43"/>
          </p15:clr>
        </p15:guide>
        <p15:guide id="3" orient="horz" pos="1104">
          <p15:clr>
            <a:srgbClr val="F26B43"/>
          </p15:clr>
        </p15:guide>
        <p15:guide id="4" orient="horz" pos="1464">
          <p15:clr>
            <a:srgbClr val="F26B43"/>
          </p15:clr>
        </p15:guide>
        <p15:guide id="5" pos="3840">
          <p15:clr>
            <a:srgbClr val="F26B43"/>
          </p15:clr>
        </p15:guide>
        <p15:guide id="6" pos="504">
          <p15:clr>
            <a:srgbClr val="F26B43"/>
          </p15:clr>
        </p15:guide>
        <p15:guide id="7" pos="7152">
          <p15:clr>
            <a:srgbClr val="F26B43"/>
          </p15:clr>
        </p15:guide>
        <p15:guide id="8" orient="horz" pos="3984">
          <p15:clr>
            <a:srgbClr val="F26B43"/>
          </p15:clr>
        </p15:guide>
        <p15:guide id="9" orient="horz" pos="4128">
          <p15:clr>
            <a:srgbClr val="F26B43"/>
          </p15:clr>
        </p15:guide>
        <p15:guide id="10" orient="horz" pos="3816">
          <p15:clr>
            <a:srgbClr val="F26B43"/>
          </p15:clr>
        </p15:guide>
        <p15:guide id="11" pos="432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2"/>
          <p:cNvSpPr txBox="1"/>
          <p:nvPr>
            <p:ph type="title"/>
          </p:nvPr>
        </p:nvSpPr>
        <p:spPr>
          <a:xfrm>
            <a:off x="800100" y="636586"/>
            <a:ext cx="10553700" cy="107451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C1515"/>
              </a:buClr>
              <a:buSzPts val="3600"/>
              <a:buFont typeface="Lato"/>
              <a:buNone/>
              <a:defRPr b="0" i="0" sz="3600" u="none" cap="none" strike="noStrike">
                <a:solidFill>
                  <a:srgbClr val="8C1515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96" name="Google Shape;296;p32"/>
          <p:cNvSpPr txBox="1"/>
          <p:nvPr>
            <p:ph idx="1" type="body"/>
          </p:nvPr>
        </p:nvSpPr>
        <p:spPr>
          <a:xfrm>
            <a:off x="800100" y="1998482"/>
            <a:ext cx="10553700" cy="39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B83A4B"/>
              </a:buClr>
              <a:buSzPts val="1600"/>
              <a:buFont typeface="Lato"/>
              <a:buNone/>
              <a:defRPr b="0" i="0" sz="16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42392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B83A4B"/>
              </a:buClr>
              <a:buSzPts val="1792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4036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B83A4B"/>
              </a:buClr>
              <a:buSzPts val="1760"/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28167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B83A4B"/>
              </a:buClr>
              <a:buSzPts val="1568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28167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B83A4B"/>
              </a:buClr>
              <a:buSzPts val="1568"/>
              <a:buFont typeface="Arial"/>
              <a:buChar char="●"/>
              <a:defRPr b="0" i="1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27025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7" name="Google Shape;297;p32"/>
          <p:cNvSpPr txBox="1"/>
          <p:nvPr>
            <p:ph idx="12" type="sldNum"/>
          </p:nvPr>
        </p:nvSpPr>
        <p:spPr>
          <a:xfrm>
            <a:off x="8610600" y="628282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98" name="Google Shape;298;p3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8670" y="6361842"/>
            <a:ext cx="643152" cy="212519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88" r:id="rId13"/>
    <p:sldLayoutId id="2147483689" r:id="rId14"/>
    <p:sldLayoutId id="2147483690" r:id="rId15"/>
    <p:sldLayoutId id="2147483691" r:id="rId16"/>
    <p:sldLayoutId id="2147483692" r:id="rId17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2.png"/><Relationship Id="rId4" Type="http://schemas.openxmlformats.org/officeDocument/2006/relationships/image" Target="../media/image39.png"/><Relationship Id="rId5" Type="http://schemas.openxmlformats.org/officeDocument/2006/relationships/image" Target="../media/image3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5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49"/>
          <p:cNvSpPr txBox="1"/>
          <p:nvPr>
            <p:ph idx="4294967295" type="body"/>
          </p:nvPr>
        </p:nvSpPr>
        <p:spPr>
          <a:xfrm>
            <a:off x="789525" y="933300"/>
            <a:ext cx="10512300" cy="186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</a:pPr>
            <a:r>
              <a:rPr lang="en-US" sz="4800">
                <a:solidFill>
                  <a:schemeClr val="lt1"/>
                </a:solidFill>
              </a:rPr>
              <a:t>Orbit fitting using linear maps</a:t>
            </a:r>
            <a:endParaRPr sz="4800">
              <a:solidFill>
                <a:schemeClr val="lt1"/>
              </a:solidFill>
            </a:endParaRPr>
          </a:p>
        </p:txBody>
      </p:sp>
      <p:sp>
        <p:nvSpPr>
          <p:cNvPr id="475" name="Google Shape;475;p49"/>
          <p:cNvSpPr txBox="1"/>
          <p:nvPr>
            <p:ph idx="4294967295" type="body"/>
          </p:nvPr>
        </p:nvSpPr>
        <p:spPr>
          <a:xfrm>
            <a:off x="800099" y="2931546"/>
            <a:ext cx="7563600" cy="505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ato"/>
              <a:buNone/>
            </a:pPr>
            <a:r>
              <a:t/>
            </a:r>
            <a:endParaRPr sz="2800">
              <a:solidFill>
                <a:schemeClr val="lt1"/>
              </a:solidFill>
            </a:endParaRPr>
          </a:p>
        </p:txBody>
      </p:sp>
      <p:sp>
        <p:nvSpPr>
          <p:cNvPr id="476" name="Google Shape;476;p49"/>
          <p:cNvSpPr txBox="1"/>
          <p:nvPr/>
        </p:nvSpPr>
        <p:spPr>
          <a:xfrm>
            <a:off x="789525" y="3932125"/>
            <a:ext cx="5232600" cy="41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Dawit Yerdea</a:t>
            </a:r>
            <a:endParaRPr sz="2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77" name="Google Shape;477;p49"/>
          <p:cNvSpPr txBox="1"/>
          <p:nvPr/>
        </p:nvSpPr>
        <p:spPr>
          <a:xfrm>
            <a:off x="789525" y="4344625"/>
            <a:ext cx="5232600" cy="41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Aug 19,2025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50"/>
          <p:cNvSpPr txBox="1"/>
          <p:nvPr>
            <p:ph type="title"/>
          </p:nvPr>
        </p:nvSpPr>
        <p:spPr>
          <a:xfrm>
            <a:off x="800100" y="266701"/>
            <a:ext cx="10553700" cy="632100"/>
          </a:xfrm>
          <a:prstGeom prst="rect">
            <a:avLst/>
          </a:prstGeom>
        </p:spPr>
        <p:txBody>
          <a:bodyPr anchorCtr="0" anchor="b" bIns="45700" lIns="0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Problem statement</a:t>
            </a:r>
            <a:endParaRPr/>
          </a:p>
        </p:txBody>
      </p:sp>
      <p:sp>
        <p:nvSpPr>
          <p:cNvPr id="484" name="Google Shape;484;p50"/>
          <p:cNvSpPr txBox="1"/>
          <p:nvPr>
            <p:ph idx="12" type="sldNum"/>
          </p:nvPr>
        </p:nvSpPr>
        <p:spPr>
          <a:xfrm>
            <a:off x="8610600" y="6282824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85" name="Google Shape;485;p50"/>
          <p:cNvSpPr txBox="1"/>
          <p:nvPr>
            <p:ph idx="3" type="subTitle"/>
          </p:nvPr>
        </p:nvSpPr>
        <p:spPr>
          <a:xfrm>
            <a:off x="1673812" y="6356763"/>
            <a:ext cx="4209900" cy="217200"/>
          </a:xfrm>
          <a:prstGeom prst="rect">
            <a:avLst/>
          </a:prstGeom>
        </p:spPr>
        <p:txBody>
          <a:bodyPr anchorCtr="0" anchor="ctr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FACET-II</a:t>
            </a:r>
            <a:endParaRPr/>
          </a:p>
        </p:txBody>
      </p:sp>
      <p:sp>
        <p:nvSpPr>
          <p:cNvPr id="486" name="Google Shape;486;p50"/>
          <p:cNvSpPr txBox="1"/>
          <p:nvPr>
            <p:ph idx="1" type="body"/>
          </p:nvPr>
        </p:nvSpPr>
        <p:spPr>
          <a:xfrm>
            <a:off x="800100" y="1110225"/>
            <a:ext cx="10553700" cy="398400"/>
          </a:xfrm>
          <a:prstGeom prst="rect">
            <a:avLst/>
          </a:prstGeom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7" name="Google Shape;487;p50"/>
          <p:cNvSpPr txBox="1"/>
          <p:nvPr>
            <p:ph idx="2" type="body"/>
          </p:nvPr>
        </p:nvSpPr>
        <p:spPr>
          <a:xfrm>
            <a:off x="800100" y="1263663"/>
            <a:ext cx="10553700" cy="4920300"/>
          </a:xfrm>
          <a:prstGeom prst="rect">
            <a:avLst/>
          </a:prstGeom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/>
              <a:t>e- beam undergoes stable oscillations when travelling off-center through lattice quadrupoles, called betatron oscillations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/>
              <a:t>can model linear beam dynamics with matrix formalism called R matrices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/>
              <a:t>Get X/Y beam position readings from BPMs along the linac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/>
              <a:t>Use  R-matrices (from Bmad model) for relative BPM to BPM transport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/>
              <a:t>goal is to find best fit trajectory to BPM data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88" name="Google Shape;488;p50" title="Screenshot 2025-08-19 at 10.36.10 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98100" y="1866897"/>
            <a:ext cx="2579976" cy="2567476"/>
          </a:xfrm>
          <a:prstGeom prst="rect">
            <a:avLst/>
          </a:prstGeom>
          <a:noFill/>
          <a:ln>
            <a:noFill/>
          </a:ln>
        </p:spPr>
      </p:pic>
      <p:sp>
        <p:nvSpPr>
          <p:cNvPr id="489" name="Google Shape;489;p50"/>
          <p:cNvSpPr txBox="1"/>
          <p:nvPr/>
        </p:nvSpPr>
        <p:spPr>
          <a:xfrm>
            <a:off x="8674525" y="4501775"/>
            <a:ext cx="2935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444444"/>
                </a:solidFill>
                <a:highlight>
                  <a:srgbClr val="FFFFFF"/>
                </a:highlight>
              </a:rPr>
              <a:t>Image: Jerald Pinson</a:t>
            </a:r>
            <a:endParaRPr sz="1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90" name="Google Shape;490;p50" title="Screenshot 2025-08-20 at 11.32.12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84549" y="2776351"/>
            <a:ext cx="2158825" cy="56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1" name="Google Shape;491;p50" title="Screenshot 2025-08-20 at 11.33.12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20100" y="1974900"/>
            <a:ext cx="4495800" cy="47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51"/>
          <p:cNvSpPr txBox="1"/>
          <p:nvPr>
            <p:ph type="title"/>
          </p:nvPr>
        </p:nvSpPr>
        <p:spPr>
          <a:xfrm>
            <a:off x="800100" y="266701"/>
            <a:ext cx="10553700" cy="632100"/>
          </a:xfrm>
          <a:prstGeom prst="rect">
            <a:avLst/>
          </a:prstGeom>
        </p:spPr>
        <p:txBody>
          <a:bodyPr anchorCtr="0" anchor="b" bIns="45700" lIns="0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Formalism</a:t>
            </a:r>
            <a:endParaRPr/>
          </a:p>
        </p:txBody>
      </p:sp>
      <p:sp>
        <p:nvSpPr>
          <p:cNvPr id="498" name="Google Shape;498;p51"/>
          <p:cNvSpPr txBox="1"/>
          <p:nvPr>
            <p:ph idx="12" type="sldNum"/>
          </p:nvPr>
        </p:nvSpPr>
        <p:spPr>
          <a:xfrm>
            <a:off x="8610600" y="6282824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99" name="Google Shape;499;p51"/>
          <p:cNvSpPr txBox="1"/>
          <p:nvPr>
            <p:ph idx="3" type="subTitle"/>
          </p:nvPr>
        </p:nvSpPr>
        <p:spPr>
          <a:xfrm>
            <a:off x="1634337" y="6356788"/>
            <a:ext cx="4209900" cy="217200"/>
          </a:xfrm>
          <a:prstGeom prst="rect">
            <a:avLst/>
          </a:prstGeom>
        </p:spPr>
        <p:txBody>
          <a:bodyPr anchorCtr="0" anchor="ctr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FACET_II</a:t>
            </a:r>
            <a:endParaRPr/>
          </a:p>
        </p:txBody>
      </p:sp>
      <p:sp>
        <p:nvSpPr>
          <p:cNvPr id="500" name="Google Shape;500;p51"/>
          <p:cNvSpPr txBox="1"/>
          <p:nvPr>
            <p:ph idx="2" type="body"/>
          </p:nvPr>
        </p:nvSpPr>
        <p:spPr>
          <a:xfrm>
            <a:off x="707950" y="898800"/>
            <a:ext cx="10553700" cy="5384100"/>
          </a:xfrm>
          <a:prstGeom prst="rect">
            <a:avLst/>
          </a:prstGeom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/>
              <a:t>Under no coupling assumption, </a:t>
            </a:r>
            <a:r>
              <a:rPr lang="en-US"/>
              <a:t>each downstream BPM reading satisfies: 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/>
              <a:t>Stacking equation into Matrix form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/>
              <a:t>3 </a:t>
            </a:r>
            <a:r>
              <a:rPr lang="en-US"/>
              <a:t>unknown</a:t>
            </a:r>
            <a:r>
              <a:rPr lang="en-US"/>
              <a:t> &amp; many known, </a:t>
            </a:r>
            <a:r>
              <a:rPr lang="en-US"/>
              <a:t>solve</a:t>
            </a:r>
            <a:r>
              <a:rPr lang="en-US"/>
              <a:t> this using Ordinary Least</a:t>
            </a:r>
            <a:r>
              <a:rPr lang="en-US"/>
              <a:t> Square method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/>
              <a:t>Now, this equation is usually </a:t>
            </a:r>
            <a:r>
              <a:rPr lang="en-US"/>
              <a:t>overdetermined and This gives the best fit initial conditions that explains all the BPM reading, we can reconstruct the orbit by propagating x0 downstream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01" name="Google Shape;501;p51" title="Screenshot 2025-08-19 at 5.49.57 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9700" y="1488175"/>
            <a:ext cx="5733124" cy="722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p51" title="Screenshot 2025-08-19 at 6.02.42 A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40238" y="2800075"/>
            <a:ext cx="5273613" cy="165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3" name="Google Shape;503;p51" title="Screenshot 2025-08-19 at 6.10.17 AM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34325" y="4903375"/>
            <a:ext cx="7961600" cy="42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52"/>
          <p:cNvSpPr txBox="1"/>
          <p:nvPr>
            <p:ph type="title"/>
          </p:nvPr>
        </p:nvSpPr>
        <p:spPr>
          <a:xfrm>
            <a:off x="800100" y="266701"/>
            <a:ext cx="10553700" cy="632100"/>
          </a:xfrm>
          <a:prstGeom prst="rect">
            <a:avLst/>
          </a:prstGeom>
        </p:spPr>
        <p:txBody>
          <a:bodyPr anchorCtr="0" anchor="b" bIns="45700" lIns="0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Implementation</a:t>
            </a:r>
            <a:endParaRPr/>
          </a:p>
        </p:txBody>
      </p:sp>
      <p:sp>
        <p:nvSpPr>
          <p:cNvPr id="510" name="Google Shape;510;p52"/>
          <p:cNvSpPr txBox="1"/>
          <p:nvPr>
            <p:ph idx="12" type="sldNum"/>
          </p:nvPr>
        </p:nvSpPr>
        <p:spPr>
          <a:xfrm>
            <a:off x="8610600" y="6282824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11" name="Google Shape;511;p52"/>
          <p:cNvSpPr txBox="1"/>
          <p:nvPr>
            <p:ph idx="3" type="subTitle"/>
          </p:nvPr>
        </p:nvSpPr>
        <p:spPr>
          <a:xfrm>
            <a:off x="1634337" y="6356788"/>
            <a:ext cx="4209900" cy="217200"/>
          </a:xfrm>
          <a:prstGeom prst="rect">
            <a:avLst/>
          </a:prstGeom>
        </p:spPr>
        <p:txBody>
          <a:bodyPr anchorCtr="0" anchor="ctr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FACET-II</a:t>
            </a:r>
            <a:endParaRPr/>
          </a:p>
        </p:txBody>
      </p:sp>
      <p:sp>
        <p:nvSpPr>
          <p:cNvPr id="512" name="Google Shape;512;p52"/>
          <p:cNvSpPr txBox="1"/>
          <p:nvPr>
            <p:ph idx="2" type="body"/>
          </p:nvPr>
        </p:nvSpPr>
        <p:spPr>
          <a:xfrm>
            <a:off x="800100" y="1152900"/>
            <a:ext cx="5440200" cy="4748100"/>
          </a:xfrm>
          <a:prstGeom prst="rect">
            <a:avLst/>
          </a:prstGeom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/>
              <a:t>I used </a:t>
            </a:r>
            <a:r>
              <a:rPr lang="en-US"/>
              <a:t> </a:t>
            </a:r>
            <a:r>
              <a:rPr lang="en-US"/>
              <a:t>python code (using live model to get rmats &amp; orbit_fit functions)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/>
              <a:t>Testing (loaded old orbits, performance test)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-US"/>
              <a:t>loaded archived orbits then sanity checks on units and paths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-US"/>
              <a:t>run batch  </a:t>
            </a:r>
            <a:r>
              <a:rPr lang="en-US"/>
              <a:t>across injector orbits used for DL10 energy feedback measurement</a:t>
            </a:r>
            <a:r>
              <a:rPr lang="en-US"/>
              <a:t> </a:t>
            </a:r>
            <a:endParaRPr/>
          </a:p>
          <a:p>
            <a:pPr indent="-342392" lvl="1" marL="914400" rtl="0" algn="l">
              <a:spcBef>
                <a:spcPts val="0"/>
              </a:spcBef>
              <a:spcAft>
                <a:spcPts val="0"/>
              </a:spcAft>
              <a:buSzPts val="1792"/>
              <a:buChar char="-"/>
            </a:pPr>
            <a:r>
              <a:rPr lang="en-US"/>
              <a:t>[ 'BPM10511',  'BPM10525',  'BPM10581',  'BPM10631', 'BPM10651', 'BPM10731',]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/>
              <a:t>Operational use case: feedback energy measurement</a:t>
            </a:r>
            <a:endParaRPr/>
          </a:p>
          <a:p>
            <a:pPr indent="-342392" lvl="1" marL="914400" rtl="0" algn="l">
              <a:spcBef>
                <a:spcPts val="0"/>
              </a:spcBef>
              <a:spcAft>
                <a:spcPts val="0"/>
              </a:spcAft>
              <a:buSzPts val="1792"/>
              <a:buChar char="○"/>
            </a:pPr>
            <a:r>
              <a:rPr lang="en-US"/>
              <a:t>need to distinguish betatron orbit part (x) from dispersion orbit part (delta)</a:t>
            </a:r>
            <a:endParaRPr/>
          </a:p>
        </p:txBody>
      </p:sp>
      <p:pic>
        <p:nvPicPr>
          <p:cNvPr id="513" name="Google Shape;513;p52" title="Screenshot 2025-08-19 at 7.41.53 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83350" y="1476500"/>
            <a:ext cx="5242701" cy="177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4" name="Google Shape;514;p52" title="Screenshot 2025-08-20 at 11.39.37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57949" y="4231538"/>
            <a:ext cx="4693825" cy="981500"/>
          </a:xfrm>
          <a:prstGeom prst="rect">
            <a:avLst/>
          </a:prstGeom>
          <a:noFill/>
          <a:ln>
            <a:noFill/>
          </a:ln>
        </p:spPr>
      </p:pic>
      <p:sp>
        <p:nvSpPr>
          <p:cNvPr id="515" name="Google Shape;515;p52"/>
          <p:cNvSpPr txBox="1"/>
          <p:nvPr/>
        </p:nvSpPr>
        <p:spPr>
          <a:xfrm>
            <a:off x="7862175" y="5268900"/>
            <a:ext cx="3189600" cy="6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plot from beam-based feedback GUI, shows the energy measurement vs time</a:t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53"/>
          <p:cNvSpPr txBox="1"/>
          <p:nvPr>
            <p:ph type="title"/>
          </p:nvPr>
        </p:nvSpPr>
        <p:spPr>
          <a:xfrm>
            <a:off x="800100" y="266701"/>
            <a:ext cx="10553700" cy="632100"/>
          </a:xfrm>
          <a:prstGeom prst="rect">
            <a:avLst/>
          </a:prstGeom>
        </p:spPr>
        <p:txBody>
          <a:bodyPr anchorCtr="0" anchor="b" bIns="45700" lIns="0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Results</a:t>
            </a:r>
            <a:endParaRPr/>
          </a:p>
        </p:txBody>
      </p:sp>
      <p:sp>
        <p:nvSpPr>
          <p:cNvPr id="522" name="Google Shape;522;p53"/>
          <p:cNvSpPr txBox="1"/>
          <p:nvPr>
            <p:ph idx="12" type="sldNum"/>
          </p:nvPr>
        </p:nvSpPr>
        <p:spPr>
          <a:xfrm>
            <a:off x="8610600" y="6282824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23" name="Google Shape;523;p53"/>
          <p:cNvSpPr txBox="1"/>
          <p:nvPr>
            <p:ph idx="2" type="body"/>
          </p:nvPr>
        </p:nvSpPr>
        <p:spPr>
          <a:xfrm>
            <a:off x="800100" y="1073924"/>
            <a:ext cx="10553700" cy="4452900"/>
          </a:xfrm>
          <a:prstGeom prst="rect">
            <a:avLst/>
          </a:prstGeom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/>
              <a:t>performance (1.5ms -&gt; sufficient for feedbacks, which want &lt;50ms) &amp; stability</a:t>
            </a:r>
            <a:endParaRPr/>
          </a:p>
        </p:txBody>
      </p:sp>
      <p:pic>
        <p:nvPicPr>
          <p:cNvPr id="524" name="Google Shape;524;p53" title="Screenshot 2025-08-16 at 12.33.17 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2700" y="1764575"/>
            <a:ext cx="7697751" cy="4290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54"/>
          <p:cNvSpPr txBox="1"/>
          <p:nvPr>
            <p:ph idx="2" type="body"/>
          </p:nvPr>
        </p:nvSpPr>
        <p:spPr>
          <a:xfrm>
            <a:off x="800100" y="1534624"/>
            <a:ext cx="10553700" cy="4452900"/>
          </a:xfrm>
          <a:prstGeom prst="rect">
            <a:avLst/>
          </a:prstGeom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       </a:t>
            </a:r>
            <a:r>
              <a:rPr lang="en-US" sz="3200"/>
              <a:t>        Questions?                   </a:t>
            </a:r>
            <a:endParaRPr sz="32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200"/>
              <a:t>                                             Thank You</a:t>
            </a:r>
            <a:endParaRPr sz="3200"/>
          </a:p>
        </p:txBody>
      </p:sp>
      <p:sp>
        <p:nvSpPr>
          <p:cNvPr id="531" name="Google Shape;531;p54"/>
          <p:cNvSpPr txBox="1"/>
          <p:nvPr>
            <p:ph idx="12" type="sldNum"/>
          </p:nvPr>
        </p:nvSpPr>
        <p:spPr>
          <a:xfrm>
            <a:off x="8610600" y="6282824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32" name="Google Shape;532;p54"/>
          <p:cNvSpPr txBox="1"/>
          <p:nvPr>
            <p:ph idx="3" type="subTitle"/>
          </p:nvPr>
        </p:nvSpPr>
        <p:spPr>
          <a:xfrm>
            <a:off x="1634337" y="6356788"/>
            <a:ext cx="4209900" cy="217200"/>
          </a:xfrm>
          <a:prstGeom prst="rect">
            <a:avLst/>
          </a:prstGeom>
        </p:spPr>
        <p:txBody>
          <a:bodyPr anchorCtr="0" anchor="ctr" bIns="45700" lIns="0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FACET-II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LAC Interior Slides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LAC Interior Slides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LAC Covers/Title Slides">
  <a:themeElements>
    <a:clrScheme name="Custom 3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8C1515"/>
      </a:accent1>
      <a:accent2>
        <a:srgbClr val="4198B5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